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41"/>
  </p:notesMasterIdLst>
  <p:sldIdLst>
    <p:sldId id="256" r:id="rId2"/>
    <p:sldId id="258" r:id="rId3"/>
    <p:sldId id="301" r:id="rId4"/>
    <p:sldId id="259" r:id="rId5"/>
    <p:sldId id="302" r:id="rId6"/>
    <p:sldId id="303" r:id="rId7"/>
    <p:sldId id="262" r:id="rId8"/>
    <p:sldId id="304" r:id="rId9"/>
    <p:sldId id="305" r:id="rId10"/>
    <p:sldId id="263" r:id="rId11"/>
    <p:sldId id="309" r:id="rId12"/>
    <p:sldId id="310" r:id="rId13"/>
    <p:sldId id="313" r:id="rId14"/>
    <p:sldId id="335" r:id="rId15"/>
    <p:sldId id="265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41" r:id="rId33"/>
    <p:sldId id="330" r:id="rId34"/>
    <p:sldId id="331" r:id="rId35"/>
    <p:sldId id="340" r:id="rId36"/>
    <p:sldId id="332" r:id="rId37"/>
    <p:sldId id="333" r:id="rId38"/>
    <p:sldId id="334" r:id="rId39"/>
    <p:sldId id="270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6CBDC1-F2CE-4C68-B158-A24EBE0C8313}">
  <a:tblStyle styleId="{256CBDC1-F2CE-4C68-B158-A24EBE0C83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4432" autoAdjust="0"/>
  </p:normalViewPr>
  <p:slideViewPr>
    <p:cSldViewPr snapToGrid="0">
      <p:cViewPr varScale="1">
        <p:scale>
          <a:sx n="144" d="100"/>
          <a:sy n="144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880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576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17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5179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741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2641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202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859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486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824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5385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3273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089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213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5562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451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225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26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370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8a1f552b24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8a1f552b24_0_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4768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478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80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0992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a1f552b24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a1f552b24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105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8a1f552b24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8a1f552b24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8a1f552b24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8a1f552b24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8a1f552b24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8a1f552b24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8318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35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8a1f552b2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8a1f552b24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966b42add8_4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966b42add8_4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7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-3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228725" y="1288138"/>
            <a:ext cx="4200900" cy="18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1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HEADER_1_3_1_1">
    <p:bg>
      <p:bgPr>
        <a:solidFill>
          <a:schemeClr val="l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1519237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1639987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_1_1_1">
    <p:bg>
      <p:bgPr>
        <a:solidFill>
          <a:schemeClr val="lt2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2209800" y="0"/>
            <a:ext cx="2105025" cy="21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rot="10800000" flipH="1">
            <a:off x="4829175" y="2971175"/>
            <a:ext cx="2105025" cy="217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5916772" y="0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14125" y="3331275"/>
            <a:ext cx="2610300" cy="6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14125" y="543950"/>
            <a:ext cx="7716000" cy="3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14000" y="1064375"/>
            <a:ext cx="7716000" cy="32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Abel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Roboto Condensed Light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Font typeface="Roboto Condensed Light"/>
              <a:buChar char="■"/>
              <a:defRPr sz="13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660981" y="2924247"/>
            <a:ext cx="23775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5105519" y="2924247"/>
            <a:ext cx="23775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949731" y="248114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 idx="3"/>
          </p:nvPr>
        </p:nvSpPr>
        <p:spPr>
          <a:xfrm>
            <a:off x="5394269" y="248114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 flipH="1">
            <a:off x="2958360" y="1779725"/>
            <a:ext cx="3227225" cy="33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714120" y="1576894"/>
            <a:ext cx="306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714125" y="1995206"/>
            <a:ext cx="2650200" cy="15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9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4798375" y="3473350"/>
            <a:ext cx="3631500" cy="112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27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HEADER_1_3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176338" y="1157288"/>
            <a:ext cx="6791325" cy="28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16601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16601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title" idx="2" hasCustomPrompt="1"/>
          </p:nvPr>
        </p:nvSpPr>
        <p:spPr>
          <a:xfrm>
            <a:off x="820488" y="152521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>
            <a:spLocks noGrp="1"/>
          </p:cNvSpPr>
          <p:nvPr>
            <p:ph type="subTitle" idx="3"/>
          </p:nvPr>
        </p:nvSpPr>
        <p:spPr>
          <a:xfrm>
            <a:off x="16601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title" idx="4"/>
          </p:nvPr>
        </p:nvSpPr>
        <p:spPr>
          <a:xfrm>
            <a:off x="16601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 idx="5" hasCustomPrompt="1"/>
          </p:nvPr>
        </p:nvSpPr>
        <p:spPr>
          <a:xfrm>
            <a:off x="818688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>
            <a:spLocks noGrp="1"/>
          </p:cNvSpPr>
          <p:nvPr>
            <p:ph type="subTitle" idx="6"/>
          </p:nvPr>
        </p:nvSpPr>
        <p:spPr>
          <a:xfrm>
            <a:off x="5985313" y="208313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 idx="7"/>
          </p:nvPr>
        </p:nvSpPr>
        <p:spPr>
          <a:xfrm>
            <a:off x="5985327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8" hasCustomPrompt="1"/>
          </p:nvPr>
        </p:nvSpPr>
        <p:spPr>
          <a:xfrm>
            <a:off x="5130913" y="152521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9"/>
          </p:nvPr>
        </p:nvSpPr>
        <p:spPr>
          <a:xfrm>
            <a:off x="59853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13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0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title" idx="14" hasCustomPrompt="1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4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3000" b="1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3 columns">
  <p:cSld name="SECTION_HEADER_1_1_1_1">
    <p:bg>
      <p:bgPr>
        <a:solidFill>
          <a:schemeClr val="l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2060450" cy="198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 rot="10800000">
            <a:off x="7083550" y="3159225"/>
            <a:ext cx="2060450" cy="1984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624575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2"/>
          </p:nvPr>
        </p:nvSpPr>
        <p:spPr>
          <a:xfrm>
            <a:off x="6141950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3"/>
          </p:nvPr>
        </p:nvSpPr>
        <p:spPr>
          <a:xfrm>
            <a:off x="3383250" y="2908099"/>
            <a:ext cx="2377500" cy="7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913325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title" idx="4"/>
          </p:nvPr>
        </p:nvSpPr>
        <p:spPr>
          <a:xfrm>
            <a:off x="6430700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5"/>
          </p:nvPr>
        </p:nvSpPr>
        <p:spPr>
          <a:xfrm>
            <a:off x="3672000" y="2472427"/>
            <a:ext cx="180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6"/>
          <p:cNvSpPr/>
          <p:nvPr/>
        </p:nvSpPr>
        <p:spPr>
          <a:xfrm flipH="1">
            <a:off x="226985" y="206940"/>
            <a:ext cx="8690031" cy="4729620"/>
          </a:xfrm>
          <a:custGeom>
            <a:avLst/>
            <a:gdLst/>
            <a:ahLst/>
            <a:cxnLst/>
            <a:rect l="l" t="t" r="r" b="b"/>
            <a:pathLst>
              <a:path w="284476" h="182031" fill="none" extrusionOk="0">
                <a:moveTo>
                  <a:pt x="284476" y="174380"/>
                </a:moveTo>
                <a:lnTo>
                  <a:pt x="284476" y="7619"/>
                </a:lnTo>
                <a:cubicBezTo>
                  <a:pt x="280258" y="7619"/>
                  <a:pt x="276824" y="4219"/>
                  <a:pt x="276824" y="1"/>
                </a:cubicBezTo>
                <a:lnTo>
                  <a:pt x="7620" y="1"/>
                </a:lnTo>
                <a:cubicBezTo>
                  <a:pt x="7620" y="4219"/>
                  <a:pt x="4219" y="7619"/>
                  <a:pt x="1" y="7619"/>
                </a:cubicBezTo>
                <a:lnTo>
                  <a:pt x="1" y="174380"/>
                </a:lnTo>
                <a:cubicBezTo>
                  <a:pt x="4219" y="174380"/>
                  <a:pt x="7620" y="177780"/>
                  <a:pt x="7620" y="182031"/>
                </a:cubicBezTo>
                <a:lnTo>
                  <a:pt x="276824" y="182031"/>
                </a:lnTo>
                <a:cubicBezTo>
                  <a:pt x="276824" y="177780"/>
                  <a:pt x="280258" y="174380"/>
                  <a:pt x="284476" y="174380"/>
                </a:cubicBezTo>
                <a:close/>
              </a:path>
            </a:pathLst>
          </a:custGeom>
          <a:noFill/>
          <a:ln w="269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 b="1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Roboto"/>
              <a:buChar char="■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6" r:id="rId6"/>
    <p:sldLayoutId id="2147483658" r:id="rId7"/>
    <p:sldLayoutId id="2147483661" r:id="rId8"/>
    <p:sldLayoutId id="2147483662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>
            <a:spLocks noGrp="1"/>
          </p:cNvSpPr>
          <p:nvPr>
            <p:ph type="ctrTitle"/>
          </p:nvPr>
        </p:nvSpPr>
        <p:spPr>
          <a:xfrm>
            <a:off x="3777474" y="529936"/>
            <a:ext cx="4652151" cy="26089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chemeClr val="dk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 LÝ WEB BÁN SÁCH</a:t>
            </a:r>
            <a:endParaRPr sz="4800" dirty="0">
              <a:solidFill>
                <a:schemeClr val="dk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3" name="Google Shape;443;p42"/>
          <p:cNvSpPr txBox="1">
            <a:spLocks noGrp="1"/>
          </p:cNvSpPr>
          <p:nvPr>
            <p:ph type="subTitle" idx="1"/>
          </p:nvPr>
        </p:nvSpPr>
        <p:spPr>
          <a:xfrm>
            <a:off x="5562775" y="3062763"/>
            <a:ext cx="286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GVHD:NGUYỄN HẢI YẾN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4" name="Google Shape;444;p42"/>
          <p:cNvGrpSpPr/>
          <p:nvPr/>
        </p:nvGrpSpPr>
        <p:grpSpPr>
          <a:xfrm>
            <a:off x="637993" y="2365488"/>
            <a:ext cx="4048654" cy="2351539"/>
            <a:chOff x="953187" y="2352950"/>
            <a:chExt cx="4174300" cy="2424517"/>
          </a:xfrm>
        </p:grpSpPr>
        <p:sp>
          <p:nvSpPr>
            <p:cNvPr id="445" name="Google Shape;445;p42"/>
            <p:cNvSpPr/>
            <p:nvPr/>
          </p:nvSpPr>
          <p:spPr>
            <a:xfrm>
              <a:off x="953187" y="4251247"/>
              <a:ext cx="4174300" cy="526220"/>
            </a:xfrm>
            <a:custGeom>
              <a:avLst/>
              <a:gdLst/>
              <a:ahLst/>
              <a:cxnLst/>
              <a:rect l="l" t="t" r="r" b="b"/>
              <a:pathLst>
                <a:path w="166972" h="15234" extrusionOk="0">
                  <a:moveTo>
                    <a:pt x="83486" y="1"/>
                  </a:moveTo>
                  <a:cubicBezTo>
                    <a:pt x="37370" y="1"/>
                    <a:pt x="1" y="3411"/>
                    <a:pt x="1" y="7617"/>
                  </a:cubicBezTo>
                  <a:cubicBezTo>
                    <a:pt x="1" y="11823"/>
                    <a:pt x="37370" y="15233"/>
                    <a:pt x="83486" y="15233"/>
                  </a:cubicBezTo>
                  <a:cubicBezTo>
                    <a:pt x="129602" y="15233"/>
                    <a:pt x="166971" y="11823"/>
                    <a:pt x="166971" y="7617"/>
                  </a:cubicBezTo>
                  <a:cubicBezTo>
                    <a:pt x="166971" y="3411"/>
                    <a:pt x="129602" y="1"/>
                    <a:pt x="83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6" name="Google Shape;446;p42"/>
            <p:cNvSpPr/>
            <p:nvPr/>
          </p:nvSpPr>
          <p:spPr>
            <a:xfrm>
              <a:off x="3151725" y="3745425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1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8" y="25025"/>
                  </a:lnTo>
                  <a:lnTo>
                    <a:pt x="56808" y="2825"/>
                  </a:lnTo>
                  <a:lnTo>
                    <a:pt x="65073" y="2825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1524925" y="3745425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0" y="1"/>
                  </a:moveTo>
                  <a:lnTo>
                    <a:pt x="0" y="27850"/>
                  </a:lnTo>
                  <a:lnTo>
                    <a:pt x="65073" y="27850"/>
                  </a:lnTo>
                  <a:lnTo>
                    <a:pt x="65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1371125" y="3745425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52" y="1"/>
                  </a:moveTo>
                  <a:cubicBezTo>
                    <a:pt x="2763" y="1"/>
                    <a:pt x="1" y="6236"/>
                    <a:pt x="1" y="13936"/>
                  </a:cubicBezTo>
                  <a:cubicBezTo>
                    <a:pt x="1" y="21615"/>
                    <a:pt x="2763" y="27850"/>
                    <a:pt x="6152" y="27850"/>
                  </a:cubicBezTo>
                  <a:cubicBezTo>
                    <a:pt x="9563" y="27850"/>
                    <a:pt x="12325" y="21615"/>
                    <a:pt x="12325" y="13936"/>
                  </a:cubicBezTo>
                  <a:cubicBezTo>
                    <a:pt x="12325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2992725" y="3745425"/>
              <a:ext cx="307600" cy="696250"/>
            </a:xfrm>
            <a:custGeom>
              <a:avLst/>
              <a:gdLst/>
              <a:ahLst/>
              <a:cxnLst/>
              <a:rect l="l" t="t" r="r" b="b"/>
              <a:pathLst>
                <a:path w="12304" h="27850" extrusionOk="0">
                  <a:moveTo>
                    <a:pt x="6152" y="1"/>
                  </a:moveTo>
                  <a:cubicBezTo>
                    <a:pt x="2741" y="1"/>
                    <a:pt x="0" y="6236"/>
                    <a:pt x="0" y="13936"/>
                  </a:cubicBezTo>
                  <a:cubicBezTo>
                    <a:pt x="0" y="21615"/>
                    <a:pt x="2741" y="27850"/>
                    <a:pt x="6152" y="27850"/>
                  </a:cubicBezTo>
                  <a:cubicBezTo>
                    <a:pt x="9541" y="27850"/>
                    <a:pt x="12303" y="21615"/>
                    <a:pt x="12303" y="13936"/>
                  </a:cubicBezTo>
                  <a:cubicBezTo>
                    <a:pt x="12303" y="6236"/>
                    <a:pt x="9541" y="1"/>
                    <a:pt x="6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3099950" y="3816050"/>
              <a:ext cx="245350" cy="555025"/>
            </a:xfrm>
            <a:custGeom>
              <a:avLst/>
              <a:gdLst/>
              <a:ahLst/>
              <a:cxnLst/>
              <a:rect l="l" t="t" r="r" b="b"/>
              <a:pathLst>
                <a:path w="9814" h="22201" extrusionOk="0">
                  <a:moveTo>
                    <a:pt x="4917" y="0"/>
                  </a:moveTo>
                  <a:cubicBezTo>
                    <a:pt x="2197" y="0"/>
                    <a:pt x="0" y="4980"/>
                    <a:pt x="0" y="11111"/>
                  </a:cubicBezTo>
                  <a:cubicBezTo>
                    <a:pt x="0" y="17241"/>
                    <a:pt x="2197" y="22200"/>
                    <a:pt x="4917" y="22200"/>
                  </a:cubicBezTo>
                  <a:cubicBezTo>
                    <a:pt x="7617" y="22200"/>
                    <a:pt x="9814" y="17241"/>
                    <a:pt x="9814" y="11111"/>
                  </a:cubicBezTo>
                  <a:cubicBezTo>
                    <a:pt x="9814" y="4980"/>
                    <a:pt x="7617" y="0"/>
                    <a:pt x="4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1" name="Google Shape;451;p42"/>
            <p:cNvSpPr/>
            <p:nvPr/>
          </p:nvSpPr>
          <p:spPr>
            <a:xfrm>
              <a:off x="3222875" y="3816050"/>
              <a:ext cx="1497100" cy="555025"/>
            </a:xfrm>
            <a:custGeom>
              <a:avLst/>
              <a:gdLst/>
              <a:ahLst/>
              <a:cxnLst/>
              <a:rect l="l" t="t" r="r" b="b"/>
              <a:pathLst>
                <a:path w="59884" h="22201" extrusionOk="0">
                  <a:moveTo>
                    <a:pt x="0" y="0"/>
                  </a:moveTo>
                  <a:lnTo>
                    <a:pt x="0" y="22200"/>
                  </a:lnTo>
                  <a:lnTo>
                    <a:pt x="59884" y="22200"/>
                  </a:lnTo>
                  <a:cubicBezTo>
                    <a:pt x="58587" y="22200"/>
                    <a:pt x="57519" y="17241"/>
                    <a:pt x="57519" y="11111"/>
                  </a:cubicBezTo>
                  <a:cubicBezTo>
                    <a:pt x="57519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2" name="Google Shape;452;p42"/>
            <p:cNvSpPr/>
            <p:nvPr/>
          </p:nvSpPr>
          <p:spPr>
            <a:xfrm>
              <a:off x="4753950" y="3745425"/>
              <a:ext cx="49200" cy="70650"/>
            </a:xfrm>
            <a:custGeom>
              <a:avLst/>
              <a:gdLst/>
              <a:ahLst/>
              <a:cxnLst/>
              <a:rect l="l" t="t" r="r" b="b"/>
              <a:pathLst>
                <a:path w="1968" h="2826" extrusionOk="0">
                  <a:moveTo>
                    <a:pt x="984" y="1"/>
                  </a:moveTo>
                  <a:cubicBezTo>
                    <a:pt x="440" y="1"/>
                    <a:pt x="1" y="628"/>
                    <a:pt x="1" y="1423"/>
                  </a:cubicBezTo>
                  <a:cubicBezTo>
                    <a:pt x="1" y="2198"/>
                    <a:pt x="440" y="2825"/>
                    <a:pt x="984" y="2825"/>
                  </a:cubicBezTo>
                  <a:cubicBezTo>
                    <a:pt x="1528" y="2825"/>
                    <a:pt x="1968" y="2198"/>
                    <a:pt x="1968" y="1423"/>
                  </a:cubicBezTo>
                  <a:cubicBezTo>
                    <a:pt x="1968" y="628"/>
                    <a:pt x="1528" y="1"/>
                    <a:pt x="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3" name="Google Shape;453;p42"/>
            <p:cNvSpPr/>
            <p:nvPr/>
          </p:nvSpPr>
          <p:spPr>
            <a:xfrm>
              <a:off x="4753950" y="4371050"/>
              <a:ext cx="49200" cy="70625"/>
            </a:xfrm>
            <a:custGeom>
              <a:avLst/>
              <a:gdLst/>
              <a:ahLst/>
              <a:cxnLst/>
              <a:rect l="l" t="t" r="r" b="b"/>
              <a:pathLst>
                <a:path w="1968" h="2825" extrusionOk="0">
                  <a:moveTo>
                    <a:pt x="984" y="0"/>
                  </a:moveTo>
                  <a:cubicBezTo>
                    <a:pt x="440" y="0"/>
                    <a:pt x="1" y="628"/>
                    <a:pt x="1" y="1423"/>
                  </a:cubicBezTo>
                  <a:cubicBezTo>
                    <a:pt x="1" y="2197"/>
                    <a:pt x="440" y="2825"/>
                    <a:pt x="984" y="2825"/>
                  </a:cubicBezTo>
                  <a:cubicBezTo>
                    <a:pt x="1528" y="2825"/>
                    <a:pt x="1968" y="2197"/>
                    <a:pt x="1968" y="1423"/>
                  </a:cubicBezTo>
                  <a:cubicBezTo>
                    <a:pt x="1968" y="628"/>
                    <a:pt x="1528" y="0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4" name="Google Shape;454;p42"/>
            <p:cNvSpPr/>
            <p:nvPr/>
          </p:nvSpPr>
          <p:spPr>
            <a:xfrm>
              <a:off x="3345275" y="3941600"/>
              <a:ext cx="205075" cy="320675"/>
            </a:xfrm>
            <a:custGeom>
              <a:avLst/>
              <a:gdLst/>
              <a:ahLst/>
              <a:cxnLst/>
              <a:rect l="l" t="t" r="r" b="b"/>
              <a:pathLst>
                <a:path w="8203" h="12827" extrusionOk="0">
                  <a:moveTo>
                    <a:pt x="1" y="0"/>
                  </a:moveTo>
                  <a:lnTo>
                    <a:pt x="1" y="12826"/>
                  </a:lnTo>
                  <a:lnTo>
                    <a:pt x="4102" y="9123"/>
                  </a:lnTo>
                  <a:lnTo>
                    <a:pt x="8203" y="12826"/>
                  </a:lnTo>
                  <a:lnTo>
                    <a:pt x="8203" y="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5" name="Google Shape;455;p42"/>
            <p:cNvSpPr/>
            <p:nvPr/>
          </p:nvSpPr>
          <p:spPr>
            <a:xfrm>
              <a:off x="2862975" y="3049200"/>
              <a:ext cx="1626850" cy="696250"/>
            </a:xfrm>
            <a:custGeom>
              <a:avLst/>
              <a:gdLst/>
              <a:ahLst/>
              <a:cxnLst/>
              <a:rect l="l" t="t" r="r" b="b"/>
              <a:pathLst>
                <a:path w="65074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25025"/>
                  </a:lnTo>
                  <a:lnTo>
                    <a:pt x="56809" y="25025"/>
                  </a:lnTo>
                  <a:lnTo>
                    <a:pt x="56809" y="2825"/>
                  </a:lnTo>
                  <a:lnTo>
                    <a:pt x="65073" y="2825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1236175" y="3049200"/>
              <a:ext cx="1626825" cy="696250"/>
            </a:xfrm>
            <a:custGeom>
              <a:avLst/>
              <a:gdLst/>
              <a:ahLst/>
              <a:cxnLst/>
              <a:rect l="l" t="t" r="r" b="b"/>
              <a:pathLst>
                <a:path w="65073" h="27850" extrusionOk="0">
                  <a:moveTo>
                    <a:pt x="1" y="0"/>
                  </a:moveTo>
                  <a:lnTo>
                    <a:pt x="1" y="27850"/>
                  </a:lnTo>
                  <a:lnTo>
                    <a:pt x="65073" y="27850"/>
                  </a:lnTo>
                  <a:lnTo>
                    <a:pt x="65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1082375" y="3049200"/>
              <a:ext cx="307625" cy="696250"/>
            </a:xfrm>
            <a:custGeom>
              <a:avLst/>
              <a:gdLst/>
              <a:ahLst/>
              <a:cxnLst/>
              <a:rect l="l" t="t" r="r" b="b"/>
              <a:pathLst>
                <a:path w="12305" h="27850" extrusionOk="0">
                  <a:moveTo>
                    <a:pt x="6153" y="0"/>
                  </a:moveTo>
                  <a:cubicBezTo>
                    <a:pt x="2763" y="0"/>
                    <a:pt x="1" y="6236"/>
                    <a:pt x="1" y="13915"/>
                  </a:cubicBezTo>
                  <a:cubicBezTo>
                    <a:pt x="1" y="21614"/>
                    <a:pt x="2763" y="27850"/>
                    <a:pt x="6153" y="27850"/>
                  </a:cubicBezTo>
                  <a:cubicBezTo>
                    <a:pt x="9563" y="27850"/>
                    <a:pt x="12304" y="21614"/>
                    <a:pt x="12304" y="13915"/>
                  </a:cubicBezTo>
                  <a:cubicBezTo>
                    <a:pt x="12304" y="6236"/>
                    <a:pt x="9563" y="0"/>
                    <a:pt x="6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8" name="Google Shape;458;p42"/>
            <p:cNvSpPr/>
            <p:nvPr/>
          </p:nvSpPr>
          <p:spPr>
            <a:xfrm>
              <a:off x="2703450" y="3049200"/>
              <a:ext cx="308125" cy="696250"/>
            </a:xfrm>
            <a:custGeom>
              <a:avLst/>
              <a:gdLst/>
              <a:ahLst/>
              <a:cxnLst/>
              <a:rect l="l" t="t" r="r" b="b"/>
              <a:pathLst>
                <a:path w="12325" h="27850" extrusionOk="0">
                  <a:moveTo>
                    <a:pt x="6173" y="0"/>
                  </a:moveTo>
                  <a:cubicBezTo>
                    <a:pt x="2762" y="0"/>
                    <a:pt x="0" y="6236"/>
                    <a:pt x="0" y="13915"/>
                  </a:cubicBezTo>
                  <a:cubicBezTo>
                    <a:pt x="0" y="21614"/>
                    <a:pt x="2762" y="27850"/>
                    <a:pt x="6173" y="27850"/>
                  </a:cubicBezTo>
                  <a:cubicBezTo>
                    <a:pt x="9562" y="27850"/>
                    <a:pt x="12324" y="21614"/>
                    <a:pt x="12324" y="13915"/>
                  </a:cubicBezTo>
                  <a:cubicBezTo>
                    <a:pt x="12324" y="6236"/>
                    <a:pt x="9562" y="0"/>
                    <a:pt x="6173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9" name="Google Shape;459;p42"/>
            <p:cNvSpPr/>
            <p:nvPr/>
          </p:nvSpPr>
          <p:spPr>
            <a:xfrm>
              <a:off x="2811200" y="3119825"/>
              <a:ext cx="245350" cy="555000"/>
            </a:xfrm>
            <a:custGeom>
              <a:avLst/>
              <a:gdLst/>
              <a:ahLst/>
              <a:cxnLst/>
              <a:rect l="l" t="t" r="r" b="b"/>
              <a:pathLst>
                <a:path w="9814" h="22200" extrusionOk="0">
                  <a:moveTo>
                    <a:pt x="4897" y="0"/>
                  </a:moveTo>
                  <a:cubicBezTo>
                    <a:pt x="2198" y="0"/>
                    <a:pt x="1" y="4959"/>
                    <a:pt x="1" y="11090"/>
                  </a:cubicBezTo>
                  <a:cubicBezTo>
                    <a:pt x="1" y="17220"/>
                    <a:pt x="2198" y="22200"/>
                    <a:pt x="4897" y="22200"/>
                  </a:cubicBezTo>
                  <a:cubicBezTo>
                    <a:pt x="7617" y="22200"/>
                    <a:pt x="9814" y="17220"/>
                    <a:pt x="9814" y="11090"/>
                  </a:cubicBezTo>
                  <a:cubicBezTo>
                    <a:pt x="9814" y="4959"/>
                    <a:pt x="7617" y="0"/>
                    <a:pt x="4897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2933600" y="3119825"/>
              <a:ext cx="1497125" cy="555000"/>
            </a:xfrm>
            <a:custGeom>
              <a:avLst/>
              <a:gdLst/>
              <a:ahLst/>
              <a:cxnLst/>
              <a:rect l="l" t="t" r="r" b="b"/>
              <a:pathLst>
                <a:path w="59885" h="22200" extrusionOk="0">
                  <a:moveTo>
                    <a:pt x="1" y="0"/>
                  </a:moveTo>
                  <a:lnTo>
                    <a:pt x="1" y="22200"/>
                  </a:lnTo>
                  <a:lnTo>
                    <a:pt x="59884" y="22200"/>
                  </a:lnTo>
                  <a:cubicBezTo>
                    <a:pt x="58587" y="22200"/>
                    <a:pt x="57541" y="17220"/>
                    <a:pt x="57541" y="11090"/>
                  </a:cubicBezTo>
                  <a:cubicBezTo>
                    <a:pt x="57541" y="4980"/>
                    <a:pt x="58587" y="0"/>
                    <a:pt x="59884" y="0"/>
                  </a:cubicBez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4465225" y="3049200"/>
              <a:ext cx="48650" cy="70625"/>
            </a:xfrm>
            <a:custGeom>
              <a:avLst/>
              <a:gdLst/>
              <a:ahLst/>
              <a:cxnLst/>
              <a:rect l="l" t="t" r="r" b="b"/>
              <a:pathLst>
                <a:path w="1946" h="2825" extrusionOk="0">
                  <a:moveTo>
                    <a:pt x="983" y="0"/>
                  </a:moveTo>
                  <a:cubicBezTo>
                    <a:pt x="439" y="0"/>
                    <a:pt x="0" y="628"/>
                    <a:pt x="0" y="1402"/>
                  </a:cubicBezTo>
                  <a:cubicBezTo>
                    <a:pt x="0" y="2197"/>
                    <a:pt x="439" y="2825"/>
                    <a:pt x="983" y="2825"/>
                  </a:cubicBezTo>
                  <a:cubicBezTo>
                    <a:pt x="1507" y="2825"/>
                    <a:pt x="1946" y="2197"/>
                    <a:pt x="1946" y="1402"/>
                  </a:cubicBezTo>
                  <a:cubicBezTo>
                    <a:pt x="1946" y="628"/>
                    <a:pt x="1507" y="0"/>
                    <a:pt x="9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2" name="Google Shape;462;p42"/>
            <p:cNvSpPr/>
            <p:nvPr/>
          </p:nvSpPr>
          <p:spPr>
            <a:xfrm>
              <a:off x="4465225" y="3674800"/>
              <a:ext cx="49175" cy="70650"/>
            </a:xfrm>
            <a:custGeom>
              <a:avLst/>
              <a:gdLst/>
              <a:ahLst/>
              <a:cxnLst/>
              <a:rect l="l" t="t" r="r" b="b"/>
              <a:pathLst>
                <a:path w="1967" h="2826" extrusionOk="0">
                  <a:moveTo>
                    <a:pt x="983" y="1"/>
                  </a:moveTo>
                  <a:cubicBezTo>
                    <a:pt x="439" y="1"/>
                    <a:pt x="0" y="629"/>
                    <a:pt x="0" y="1403"/>
                  </a:cubicBezTo>
                  <a:cubicBezTo>
                    <a:pt x="0" y="2198"/>
                    <a:pt x="439" y="2826"/>
                    <a:pt x="983" y="2826"/>
                  </a:cubicBezTo>
                  <a:cubicBezTo>
                    <a:pt x="1527" y="2826"/>
                    <a:pt x="1967" y="2198"/>
                    <a:pt x="1967" y="1403"/>
                  </a:cubicBezTo>
                  <a:cubicBezTo>
                    <a:pt x="1967" y="629"/>
                    <a:pt x="1527" y="1"/>
                    <a:pt x="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3347375" y="2352950"/>
              <a:ext cx="1626300" cy="696275"/>
            </a:xfrm>
            <a:custGeom>
              <a:avLst/>
              <a:gdLst/>
              <a:ahLst/>
              <a:cxnLst/>
              <a:rect l="l" t="t" r="r" b="b"/>
              <a:pathLst>
                <a:path w="65052" h="27851" extrusionOk="0">
                  <a:moveTo>
                    <a:pt x="0" y="1"/>
                  </a:moveTo>
                  <a:lnTo>
                    <a:pt x="0" y="27850"/>
                  </a:lnTo>
                  <a:lnTo>
                    <a:pt x="65052" y="27850"/>
                  </a:lnTo>
                  <a:lnTo>
                    <a:pt x="65052" y="25005"/>
                  </a:lnTo>
                  <a:lnTo>
                    <a:pt x="56787" y="25005"/>
                  </a:lnTo>
                  <a:lnTo>
                    <a:pt x="56787" y="2826"/>
                  </a:lnTo>
                  <a:lnTo>
                    <a:pt x="65052" y="2826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1720550" y="2352950"/>
              <a:ext cx="1626325" cy="696275"/>
            </a:xfrm>
            <a:custGeom>
              <a:avLst/>
              <a:gdLst/>
              <a:ahLst/>
              <a:cxnLst/>
              <a:rect l="l" t="t" r="r" b="b"/>
              <a:pathLst>
                <a:path w="65053" h="27851" extrusionOk="0">
                  <a:moveTo>
                    <a:pt x="1" y="1"/>
                  </a:moveTo>
                  <a:lnTo>
                    <a:pt x="1" y="27850"/>
                  </a:lnTo>
                  <a:lnTo>
                    <a:pt x="65052" y="27850"/>
                  </a:lnTo>
                  <a:lnTo>
                    <a:pt x="650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1566250" y="2352950"/>
              <a:ext cx="308125" cy="696275"/>
            </a:xfrm>
            <a:custGeom>
              <a:avLst/>
              <a:gdLst/>
              <a:ahLst/>
              <a:cxnLst/>
              <a:rect l="l" t="t" r="r" b="b"/>
              <a:pathLst>
                <a:path w="12325" h="27851" extrusionOk="0">
                  <a:moveTo>
                    <a:pt x="6173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73" y="27850"/>
                  </a:cubicBezTo>
                  <a:cubicBezTo>
                    <a:pt x="9562" y="27850"/>
                    <a:pt x="12324" y="21615"/>
                    <a:pt x="12324" y="13915"/>
                  </a:cubicBezTo>
                  <a:cubicBezTo>
                    <a:pt x="12324" y="6236"/>
                    <a:pt x="9562" y="1"/>
                    <a:pt x="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3187825" y="2352950"/>
              <a:ext cx="307600" cy="696275"/>
            </a:xfrm>
            <a:custGeom>
              <a:avLst/>
              <a:gdLst/>
              <a:ahLst/>
              <a:cxnLst/>
              <a:rect l="l" t="t" r="r" b="b"/>
              <a:pathLst>
                <a:path w="12304" h="27851" extrusionOk="0">
                  <a:moveTo>
                    <a:pt x="6152" y="1"/>
                  </a:moveTo>
                  <a:cubicBezTo>
                    <a:pt x="2762" y="1"/>
                    <a:pt x="1" y="6236"/>
                    <a:pt x="1" y="13915"/>
                  </a:cubicBezTo>
                  <a:cubicBezTo>
                    <a:pt x="1" y="21615"/>
                    <a:pt x="2762" y="27850"/>
                    <a:pt x="6152" y="27850"/>
                  </a:cubicBezTo>
                  <a:cubicBezTo>
                    <a:pt x="9563" y="27850"/>
                    <a:pt x="12304" y="21615"/>
                    <a:pt x="12304" y="13915"/>
                  </a:cubicBezTo>
                  <a:cubicBezTo>
                    <a:pt x="12304" y="6236"/>
                    <a:pt x="9563" y="1"/>
                    <a:pt x="6152" y="1"/>
                  </a:cubicBezTo>
                  <a:close/>
                </a:path>
              </a:pathLst>
            </a:custGeom>
            <a:solidFill>
              <a:srgbClr val="716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3295050" y="2423575"/>
              <a:ext cx="245375" cy="555025"/>
            </a:xfrm>
            <a:custGeom>
              <a:avLst/>
              <a:gdLst/>
              <a:ahLst/>
              <a:cxnLst/>
              <a:rect l="l" t="t" r="r" b="b"/>
              <a:pathLst>
                <a:path w="9815" h="22201" extrusionOk="0">
                  <a:moveTo>
                    <a:pt x="4918" y="1"/>
                  </a:moveTo>
                  <a:cubicBezTo>
                    <a:pt x="2198" y="1"/>
                    <a:pt x="1" y="4960"/>
                    <a:pt x="1" y="11090"/>
                  </a:cubicBezTo>
                  <a:cubicBezTo>
                    <a:pt x="1" y="17221"/>
                    <a:pt x="2198" y="22201"/>
                    <a:pt x="4918" y="22201"/>
                  </a:cubicBezTo>
                  <a:cubicBezTo>
                    <a:pt x="7617" y="22201"/>
                    <a:pt x="9814" y="17221"/>
                    <a:pt x="9814" y="11090"/>
                  </a:cubicBezTo>
                  <a:cubicBezTo>
                    <a:pt x="9814" y="4960"/>
                    <a:pt x="7617" y="1"/>
                    <a:pt x="49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3417975" y="2423575"/>
              <a:ext cx="1497125" cy="554500"/>
            </a:xfrm>
            <a:custGeom>
              <a:avLst/>
              <a:gdLst/>
              <a:ahLst/>
              <a:cxnLst/>
              <a:rect l="l" t="t" r="r" b="b"/>
              <a:pathLst>
                <a:path w="59885" h="22180" extrusionOk="0">
                  <a:moveTo>
                    <a:pt x="1" y="1"/>
                  </a:moveTo>
                  <a:lnTo>
                    <a:pt x="1" y="22180"/>
                  </a:lnTo>
                  <a:lnTo>
                    <a:pt x="59884" y="22180"/>
                  </a:lnTo>
                  <a:cubicBezTo>
                    <a:pt x="58587" y="22180"/>
                    <a:pt x="57541" y="17221"/>
                    <a:pt x="57541" y="11090"/>
                  </a:cubicBezTo>
                  <a:cubicBezTo>
                    <a:pt x="57541" y="4960"/>
                    <a:pt x="58587" y="1"/>
                    <a:pt x="59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4949600" y="2352950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9"/>
                    <a:pt x="0" y="1403"/>
                  </a:cubicBezTo>
                  <a:cubicBezTo>
                    <a:pt x="0" y="2177"/>
                    <a:pt x="440" y="2826"/>
                    <a:pt x="963" y="2826"/>
                  </a:cubicBezTo>
                  <a:cubicBezTo>
                    <a:pt x="1507" y="2826"/>
                    <a:pt x="1946" y="2177"/>
                    <a:pt x="1946" y="1403"/>
                  </a:cubicBezTo>
                  <a:cubicBezTo>
                    <a:pt x="1946" y="629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4949600" y="2978575"/>
              <a:ext cx="48675" cy="70650"/>
            </a:xfrm>
            <a:custGeom>
              <a:avLst/>
              <a:gdLst/>
              <a:ahLst/>
              <a:cxnLst/>
              <a:rect l="l" t="t" r="r" b="b"/>
              <a:pathLst>
                <a:path w="1947" h="2826" extrusionOk="0">
                  <a:moveTo>
                    <a:pt x="963" y="1"/>
                  </a:moveTo>
                  <a:cubicBezTo>
                    <a:pt x="440" y="1"/>
                    <a:pt x="0" y="628"/>
                    <a:pt x="0" y="1403"/>
                  </a:cubicBezTo>
                  <a:cubicBezTo>
                    <a:pt x="0" y="2177"/>
                    <a:pt x="440" y="2825"/>
                    <a:pt x="963" y="2825"/>
                  </a:cubicBezTo>
                  <a:cubicBezTo>
                    <a:pt x="1507" y="2825"/>
                    <a:pt x="1946" y="2177"/>
                    <a:pt x="1946" y="1403"/>
                  </a:cubicBezTo>
                  <a:cubicBezTo>
                    <a:pt x="1946" y="628"/>
                    <a:pt x="1507" y="1"/>
                    <a:pt x="9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1720550" y="2352950"/>
              <a:ext cx="230725" cy="696275"/>
            </a:xfrm>
            <a:custGeom>
              <a:avLst/>
              <a:gdLst/>
              <a:ahLst/>
              <a:cxnLst/>
              <a:rect l="l" t="t" r="r" b="b"/>
              <a:pathLst>
                <a:path w="9229" h="27851" extrusionOk="0">
                  <a:moveTo>
                    <a:pt x="6152" y="1"/>
                  </a:moveTo>
                  <a:cubicBezTo>
                    <a:pt x="2763" y="1"/>
                    <a:pt x="1" y="6236"/>
                    <a:pt x="1" y="13915"/>
                  </a:cubicBezTo>
                  <a:cubicBezTo>
                    <a:pt x="1" y="21615"/>
                    <a:pt x="2763" y="27850"/>
                    <a:pt x="6152" y="27850"/>
                  </a:cubicBezTo>
                  <a:lnTo>
                    <a:pt x="9228" y="27850"/>
                  </a:lnTo>
                  <a:cubicBezTo>
                    <a:pt x="5838" y="27850"/>
                    <a:pt x="3077" y="21615"/>
                    <a:pt x="3077" y="13915"/>
                  </a:cubicBezTo>
                  <a:cubicBezTo>
                    <a:pt x="3077" y="6236"/>
                    <a:pt x="5838" y="1"/>
                    <a:pt x="9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1874350" y="2352950"/>
              <a:ext cx="231225" cy="696275"/>
            </a:xfrm>
            <a:custGeom>
              <a:avLst/>
              <a:gdLst/>
              <a:ahLst/>
              <a:cxnLst/>
              <a:rect l="l" t="t" r="r" b="b"/>
              <a:pathLst>
                <a:path w="9249" h="27851" extrusionOk="0">
                  <a:moveTo>
                    <a:pt x="6152" y="1"/>
                  </a:moveTo>
                  <a:cubicBezTo>
                    <a:pt x="2762" y="1"/>
                    <a:pt x="0" y="6236"/>
                    <a:pt x="0" y="13915"/>
                  </a:cubicBezTo>
                  <a:cubicBezTo>
                    <a:pt x="0" y="21615"/>
                    <a:pt x="2762" y="27850"/>
                    <a:pt x="6152" y="27850"/>
                  </a:cubicBezTo>
                  <a:lnTo>
                    <a:pt x="9249" y="27850"/>
                  </a:lnTo>
                  <a:cubicBezTo>
                    <a:pt x="5838" y="27850"/>
                    <a:pt x="3076" y="21615"/>
                    <a:pt x="3076" y="13915"/>
                  </a:cubicBezTo>
                  <a:cubicBezTo>
                    <a:pt x="3076" y="6236"/>
                    <a:pt x="5838" y="1"/>
                    <a:pt x="9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3" name="Google Shape;473;p42"/>
            <p:cNvSpPr/>
            <p:nvPr/>
          </p:nvSpPr>
          <p:spPr>
            <a:xfrm>
              <a:off x="4408036" y="2610309"/>
              <a:ext cx="285848" cy="333099"/>
            </a:xfrm>
            <a:custGeom>
              <a:avLst/>
              <a:gdLst/>
              <a:ahLst/>
              <a:cxnLst/>
              <a:rect l="l" t="t" r="r" b="b"/>
              <a:pathLst>
                <a:path w="6089" h="8266" extrusionOk="0">
                  <a:moveTo>
                    <a:pt x="0" y="1"/>
                  </a:moveTo>
                  <a:lnTo>
                    <a:pt x="0" y="8266"/>
                  </a:lnTo>
                  <a:lnTo>
                    <a:pt x="3034" y="6634"/>
                  </a:lnTo>
                  <a:lnTo>
                    <a:pt x="6089" y="8266"/>
                  </a:lnTo>
                  <a:lnTo>
                    <a:pt x="60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4" name="Google Shape;474;p42"/>
            <p:cNvSpPr/>
            <p:nvPr/>
          </p:nvSpPr>
          <p:spPr>
            <a:xfrm>
              <a:off x="1374800" y="3745425"/>
              <a:ext cx="1771725" cy="275175"/>
            </a:xfrm>
            <a:custGeom>
              <a:avLst/>
              <a:gdLst/>
              <a:ahLst/>
              <a:cxnLst/>
              <a:rect l="l" t="t" r="r" b="b"/>
              <a:pathLst>
                <a:path w="70869" h="11007" extrusionOk="0">
                  <a:moveTo>
                    <a:pt x="6026" y="1"/>
                  </a:moveTo>
                  <a:cubicBezTo>
                    <a:pt x="3055" y="1"/>
                    <a:pt x="586" y="4708"/>
                    <a:pt x="0" y="11006"/>
                  </a:cubicBezTo>
                  <a:lnTo>
                    <a:pt x="64843" y="11006"/>
                  </a:lnTo>
                  <a:cubicBezTo>
                    <a:pt x="65449" y="4708"/>
                    <a:pt x="67918" y="1"/>
                    <a:pt x="708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5" name="Google Shape;475;p42"/>
            <p:cNvSpPr/>
            <p:nvPr/>
          </p:nvSpPr>
          <p:spPr>
            <a:xfrm>
              <a:off x="3146500" y="3745425"/>
              <a:ext cx="5250" cy="550"/>
            </a:xfrm>
            <a:custGeom>
              <a:avLst/>
              <a:gdLst/>
              <a:ahLst/>
              <a:cxnLst/>
              <a:rect l="l" t="t" r="r" b="b"/>
              <a:pathLst>
                <a:path w="210" h="22" extrusionOk="0">
                  <a:moveTo>
                    <a:pt x="1" y="1"/>
                  </a:moveTo>
                  <a:cubicBezTo>
                    <a:pt x="84" y="1"/>
                    <a:pt x="147" y="1"/>
                    <a:pt x="210" y="22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3146500" y="4441650"/>
              <a:ext cx="5250" cy="25"/>
            </a:xfrm>
            <a:custGeom>
              <a:avLst/>
              <a:gdLst/>
              <a:ahLst/>
              <a:cxnLst/>
              <a:rect l="l" t="t" r="r" b="b"/>
              <a:pathLst>
                <a:path w="210" h="1" extrusionOk="0">
                  <a:moveTo>
                    <a:pt x="210" y="1"/>
                  </a:moveTo>
                  <a:cubicBezTo>
                    <a:pt x="147" y="1"/>
                    <a:pt x="84" y="1"/>
                    <a:pt x="1" y="1"/>
                  </a:cubicBezTo>
                  <a:lnTo>
                    <a:pt x="210" y="1"/>
                  </a:lnTo>
                  <a:close/>
                </a:path>
              </a:pathLst>
            </a:custGeom>
            <a:solidFill>
              <a:srgbClr val="FFB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3187825" y="3049200"/>
              <a:ext cx="1326575" cy="70625"/>
            </a:xfrm>
            <a:custGeom>
              <a:avLst/>
              <a:gdLst/>
              <a:ahLst/>
              <a:cxnLst/>
              <a:rect l="l" t="t" r="r" b="b"/>
              <a:pathLst>
                <a:path w="53063" h="2825" extrusionOk="0">
                  <a:moveTo>
                    <a:pt x="1" y="0"/>
                  </a:moveTo>
                  <a:lnTo>
                    <a:pt x="1" y="2825"/>
                  </a:lnTo>
                  <a:lnTo>
                    <a:pt x="52079" y="2825"/>
                  </a:lnTo>
                  <a:cubicBezTo>
                    <a:pt x="52623" y="2825"/>
                    <a:pt x="53042" y="2197"/>
                    <a:pt x="53042" y="1402"/>
                  </a:cubicBezTo>
                  <a:cubicBezTo>
                    <a:pt x="53063" y="628"/>
                    <a:pt x="52623" y="0"/>
                    <a:pt x="52079" y="0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3215550" y="3119825"/>
              <a:ext cx="1215175" cy="160075"/>
            </a:xfrm>
            <a:custGeom>
              <a:avLst/>
              <a:gdLst/>
              <a:ahLst/>
              <a:cxnLst/>
              <a:rect l="l" t="t" r="r" b="b"/>
              <a:pathLst>
                <a:path w="48607" h="6403" extrusionOk="0">
                  <a:moveTo>
                    <a:pt x="2135" y="0"/>
                  </a:moveTo>
                  <a:cubicBezTo>
                    <a:pt x="1193" y="0"/>
                    <a:pt x="377" y="2636"/>
                    <a:pt x="0" y="6403"/>
                  </a:cubicBezTo>
                  <a:lnTo>
                    <a:pt x="46472" y="6403"/>
                  </a:lnTo>
                  <a:cubicBezTo>
                    <a:pt x="46848" y="2615"/>
                    <a:pt x="47664" y="0"/>
                    <a:pt x="48606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2015050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74280" y="0"/>
                  </a:moveTo>
                  <a:lnTo>
                    <a:pt x="4060" y="7407"/>
                  </a:lnTo>
                  <a:cubicBezTo>
                    <a:pt x="2679" y="7491"/>
                    <a:pt x="1507" y="8370"/>
                    <a:pt x="1068" y="9688"/>
                  </a:cubicBezTo>
                  <a:lnTo>
                    <a:pt x="168" y="12262"/>
                  </a:lnTo>
                  <a:cubicBezTo>
                    <a:pt x="1" y="12743"/>
                    <a:pt x="147" y="13266"/>
                    <a:pt x="524" y="13601"/>
                  </a:cubicBezTo>
                  <a:cubicBezTo>
                    <a:pt x="754" y="13810"/>
                    <a:pt x="1047" y="13915"/>
                    <a:pt x="1340" y="13915"/>
                  </a:cubicBezTo>
                  <a:cubicBezTo>
                    <a:pt x="1528" y="13915"/>
                    <a:pt x="1717" y="13873"/>
                    <a:pt x="1905" y="13789"/>
                  </a:cubicBezTo>
                  <a:cubicBezTo>
                    <a:pt x="3328" y="13078"/>
                    <a:pt x="5713" y="11466"/>
                    <a:pt x="6131" y="8370"/>
                  </a:cubicBezTo>
                  <a:lnTo>
                    <a:pt x="74384" y="1172"/>
                  </a:lnTo>
                  <a:lnTo>
                    <a:pt x="742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0" name="Google Shape;480;p42"/>
            <p:cNvSpPr/>
            <p:nvPr/>
          </p:nvSpPr>
          <p:spPr>
            <a:xfrm>
              <a:off x="2205975" y="4261200"/>
              <a:ext cx="1859625" cy="347875"/>
            </a:xfrm>
            <a:custGeom>
              <a:avLst/>
              <a:gdLst/>
              <a:ahLst/>
              <a:cxnLst/>
              <a:rect l="l" t="t" r="r" b="b"/>
              <a:pathLst>
                <a:path w="74385" h="13915" extrusionOk="0">
                  <a:moveTo>
                    <a:pt x="126" y="0"/>
                  </a:moveTo>
                  <a:lnTo>
                    <a:pt x="1" y="1172"/>
                  </a:lnTo>
                  <a:lnTo>
                    <a:pt x="68254" y="8370"/>
                  </a:lnTo>
                  <a:cubicBezTo>
                    <a:pt x="68672" y="11466"/>
                    <a:pt x="71058" y="13078"/>
                    <a:pt x="72480" y="13789"/>
                  </a:cubicBezTo>
                  <a:cubicBezTo>
                    <a:pt x="72669" y="13873"/>
                    <a:pt x="72857" y="13915"/>
                    <a:pt x="73045" y="13915"/>
                  </a:cubicBezTo>
                  <a:cubicBezTo>
                    <a:pt x="73338" y="13915"/>
                    <a:pt x="73631" y="13810"/>
                    <a:pt x="73861" y="13601"/>
                  </a:cubicBezTo>
                  <a:cubicBezTo>
                    <a:pt x="74238" y="13266"/>
                    <a:pt x="74384" y="12743"/>
                    <a:pt x="74217" y="12262"/>
                  </a:cubicBezTo>
                  <a:lnTo>
                    <a:pt x="73317" y="9688"/>
                  </a:lnTo>
                  <a:cubicBezTo>
                    <a:pt x="72878" y="8370"/>
                    <a:pt x="71706" y="7491"/>
                    <a:pt x="70325" y="7407"/>
                  </a:cubicBezTo>
                  <a:lnTo>
                    <a:pt x="12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1" name="Google Shape;481;p42"/>
            <p:cNvSpPr/>
            <p:nvPr/>
          </p:nvSpPr>
          <p:spPr>
            <a:xfrm>
              <a:off x="3119300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537" y="1"/>
                  </a:moveTo>
                  <a:cubicBezTo>
                    <a:pt x="511" y="1"/>
                    <a:pt x="485" y="4"/>
                    <a:pt x="461" y="12"/>
                  </a:cubicBezTo>
                  <a:cubicBezTo>
                    <a:pt x="105" y="96"/>
                    <a:pt x="1" y="870"/>
                    <a:pt x="231" y="1728"/>
                  </a:cubicBezTo>
                  <a:cubicBezTo>
                    <a:pt x="425" y="2523"/>
                    <a:pt x="852" y="3120"/>
                    <a:pt x="1197" y="3120"/>
                  </a:cubicBezTo>
                  <a:cubicBezTo>
                    <a:pt x="1224" y="3120"/>
                    <a:pt x="1251" y="3116"/>
                    <a:pt x="1277" y="3109"/>
                  </a:cubicBezTo>
                  <a:cubicBezTo>
                    <a:pt x="1612" y="3025"/>
                    <a:pt x="1716" y="2251"/>
                    <a:pt x="1486" y="1393"/>
                  </a:cubicBezTo>
                  <a:cubicBezTo>
                    <a:pt x="1292" y="598"/>
                    <a:pt x="865" y="1"/>
                    <a:pt x="53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2" name="Google Shape;482;p42"/>
            <p:cNvSpPr/>
            <p:nvPr/>
          </p:nvSpPr>
          <p:spPr>
            <a:xfrm>
              <a:off x="2918425" y="4282875"/>
              <a:ext cx="42925" cy="78025"/>
            </a:xfrm>
            <a:custGeom>
              <a:avLst/>
              <a:gdLst/>
              <a:ahLst/>
              <a:cxnLst/>
              <a:rect l="l" t="t" r="r" b="b"/>
              <a:pathLst>
                <a:path w="1717" h="3121" extrusionOk="0">
                  <a:moveTo>
                    <a:pt x="1197" y="1"/>
                  </a:moveTo>
                  <a:cubicBezTo>
                    <a:pt x="852" y="1"/>
                    <a:pt x="425" y="598"/>
                    <a:pt x="231" y="1393"/>
                  </a:cubicBezTo>
                  <a:cubicBezTo>
                    <a:pt x="1" y="2251"/>
                    <a:pt x="105" y="3025"/>
                    <a:pt x="461" y="3109"/>
                  </a:cubicBezTo>
                  <a:cubicBezTo>
                    <a:pt x="486" y="3116"/>
                    <a:pt x="511" y="3120"/>
                    <a:pt x="537" y="3120"/>
                  </a:cubicBezTo>
                  <a:cubicBezTo>
                    <a:pt x="865" y="3120"/>
                    <a:pt x="1293" y="2523"/>
                    <a:pt x="1486" y="1728"/>
                  </a:cubicBezTo>
                  <a:cubicBezTo>
                    <a:pt x="1717" y="870"/>
                    <a:pt x="1612" y="96"/>
                    <a:pt x="1277" y="12"/>
                  </a:cubicBezTo>
                  <a:cubicBezTo>
                    <a:pt x="1251" y="4"/>
                    <a:pt x="1224" y="1"/>
                    <a:pt x="1197" y="1"/>
                  </a:cubicBezTo>
                  <a:close/>
                </a:path>
              </a:pathLst>
            </a:custGeom>
            <a:solidFill>
              <a:srgbClr val="FFEC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3" name="Google Shape;483;p42"/>
            <p:cNvSpPr/>
            <p:nvPr/>
          </p:nvSpPr>
          <p:spPr>
            <a:xfrm>
              <a:off x="2902750" y="4179075"/>
              <a:ext cx="275150" cy="182575"/>
            </a:xfrm>
            <a:custGeom>
              <a:avLst/>
              <a:gdLst/>
              <a:ahLst/>
              <a:cxnLst/>
              <a:rect l="l" t="t" r="r" b="b"/>
              <a:pathLst>
                <a:path w="11006" h="7303" extrusionOk="0">
                  <a:moveTo>
                    <a:pt x="5503" y="0"/>
                  </a:moveTo>
                  <a:cubicBezTo>
                    <a:pt x="4080" y="0"/>
                    <a:pt x="2909" y="482"/>
                    <a:pt x="2009" y="1423"/>
                  </a:cubicBezTo>
                  <a:cubicBezTo>
                    <a:pt x="0" y="3515"/>
                    <a:pt x="147" y="7156"/>
                    <a:pt x="147" y="7303"/>
                  </a:cubicBezTo>
                  <a:lnTo>
                    <a:pt x="1339" y="7261"/>
                  </a:lnTo>
                  <a:cubicBezTo>
                    <a:pt x="1318" y="7219"/>
                    <a:pt x="1214" y="3955"/>
                    <a:pt x="2867" y="2239"/>
                  </a:cubicBezTo>
                  <a:cubicBezTo>
                    <a:pt x="3536" y="1528"/>
                    <a:pt x="4394" y="1172"/>
                    <a:pt x="5503" y="1172"/>
                  </a:cubicBezTo>
                  <a:cubicBezTo>
                    <a:pt x="6612" y="1172"/>
                    <a:pt x="7470" y="1528"/>
                    <a:pt x="8160" y="2239"/>
                  </a:cubicBezTo>
                  <a:cubicBezTo>
                    <a:pt x="9813" y="3955"/>
                    <a:pt x="9688" y="7219"/>
                    <a:pt x="9688" y="7261"/>
                  </a:cubicBezTo>
                  <a:lnTo>
                    <a:pt x="10860" y="7303"/>
                  </a:lnTo>
                  <a:cubicBezTo>
                    <a:pt x="10860" y="7156"/>
                    <a:pt x="11006" y="3515"/>
                    <a:pt x="9018" y="1423"/>
                  </a:cubicBezTo>
                  <a:cubicBezTo>
                    <a:pt x="8119" y="482"/>
                    <a:pt x="6926" y="0"/>
                    <a:pt x="5503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4" name="Google Shape;484;p42"/>
            <p:cNvSpPr/>
            <p:nvPr/>
          </p:nvSpPr>
          <p:spPr>
            <a:xfrm>
              <a:off x="2207550" y="3913875"/>
              <a:ext cx="723475" cy="723975"/>
            </a:xfrm>
            <a:custGeom>
              <a:avLst/>
              <a:gdLst/>
              <a:ahLst/>
              <a:cxnLst/>
              <a:rect l="l" t="t" r="r" b="b"/>
              <a:pathLst>
                <a:path w="28939" h="28959" extrusionOk="0">
                  <a:moveTo>
                    <a:pt x="14459" y="0"/>
                  </a:moveTo>
                  <a:cubicBezTo>
                    <a:pt x="6466" y="0"/>
                    <a:pt x="1" y="6486"/>
                    <a:pt x="1" y="14479"/>
                  </a:cubicBezTo>
                  <a:cubicBezTo>
                    <a:pt x="1" y="22472"/>
                    <a:pt x="6466" y="28958"/>
                    <a:pt x="14459" y="28958"/>
                  </a:cubicBezTo>
                  <a:cubicBezTo>
                    <a:pt x="22473" y="28958"/>
                    <a:pt x="28938" y="22472"/>
                    <a:pt x="28938" y="14479"/>
                  </a:cubicBezTo>
                  <a:cubicBezTo>
                    <a:pt x="28938" y="6486"/>
                    <a:pt x="22473" y="0"/>
                    <a:pt x="144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2207550" y="3914350"/>
              <a:ext cx="458250" cy="457775"/>
            </a:xfrm>
            <a:custGeom>
              <a:avLst/>
              <a:gdLst/>
              <a:ahLst/>
              <a:cxnLst/>
              <a:rect l="l" t="t" r="r" b="b"/>
              <a:pathLst>
                <a:path w="18330" h="18311" extrusionOk="0">
                  <a:moveTo>
                    <a:pt x="14661" y="0"/>
                  </a:moveTo>
                  <a:cubicBezTo>
                    <a:pt x="14594" y="0"/>
                    <a:pt x="14526" y="1"/>
                    <a:pt x="14459" y="2"/>
                  </a:cubicBezTo>
                  <a:cubicBezTo>
                    <a:pt x="13999" y="2"/>
                    <a:pt x="13559" y="23"/>
                    <a:pt x="13099" y="65"/>
                  </a:cubicBezTo>
                  <a:lnTo>
                    <a:pt x="63" y="13100"/>
                  </a:lnTo>
                  <a:cubicBezTo>
                    <a:pt x="22" y="13540"/>
                    <a:pt x="1" y="14000"/>
                    <a:pt x="1" y="14460"/>
                  </a:cubicBezTo>
                  <a:cubicBezTo>
                    <a:pt x="1" y="15799"/>
                    <a:pt x="168" y="17097"/>
                    <a:pt x="503" y="18310"/>
                  </a:cubicBezTo>
                  <a:lnTo>
                    <a:pt x="18330" y="504"/>
                  </a:lnTo>
                  <a:cubicBezTo>
                    <a:pt x="17157" y="186"/>
                    <a:pt x="15929" y="0"/>
                    <a:pt x="14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6" name="Google Shape;486;p42"/>
            <p:cNvSpPr/>
            <p:nvPr/>
          </p:nvSpPr>
          <p:spPr>
            <a:xfrm>
              <a:off x="2239475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25" y="21049"/>
                  </a:cubicBezTo>
                  <a:lnTo>
                    <a:pt x="21049" y="1026"/>
                  </a:lnTo>
                  <a:cubicBezTo>
                    <a:pt x="20463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7" name="Google Shape;487;p42"/>
            <p:cNvSpPr/>
            <p:nvPr/>
          </p:nvSpPr>
          <p:spPr>
            <a:xfrm>
              <a:off x="21923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7" y="1193"/>
                  </a:moveTo>
                  <a:cubicBezTo>
                    <a:pt x="22745" y="1193"/>
                    <a:pt x="28959" y="7407"/>
                    <a:pt x="28959" y="15065"/>
                  </a:cubicBezTo>
                  <a:cubicBezTo>
                    <a:pt x="28959" y="22723"/>
                    <a:pt x="22745" y="28958"/>
                    <a:pt x="15087" y="28958"/>
                  </a:cubicBezTo>
                  <a:cubicBezTo>
                    <a:pt x="7429" y="28958"/>
                    <a:pt x="1194" y="22723"/>
                    <a:pt x="1194" y="15065"/>
                  </a:cubicBezTo>
                  <a:cubicBezTo>
                    <a:pt x="1194" y="7407"/>
                    <a:pt x="7408" y="1193"/>
                    <a:pt x="15087" y="1193"/>
                  </a:cubicBezTo>
                  <a:close/>
                  <a:moveTo>
                    <a:pt x="15087" y="0"/>
                  </a:moveTo>
                  <a:cubicBezTo>
                    <a:pt x="6759" y="0"/>
                    <a:pt x="1" y="6759"/>
                    <a:pt x="1" y="15065"/>
                  </a:cubicBezTo>
                  <a:cubicBezTo>
                    <a:pt x="1" y="23372"/>
                    <a:pt x="6759" y="30130"/>
                    <a:pt x="15087" y="30130"/>
                  </a:cubicBezTo>
                  <a:cubicBezTo>
                    <a:pt x="23394" y="30130"/>
                    <a:pt x="30152" y="23372"/>
                    <a:pt x="30152" y="15065"/>
                  </a:cubicBezTo>
                  <a:cubicBezTo>
                    <a:pt x="30152" y="6759"/>
                    <a:pt x="23394" y="0"/>
                    <a:pt x="15087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3149650" y="3913875"/>
              <a:ext cx="723450" cy="723975"/>
            </a:xfrm>
            <a:custGeom>
              <a:avLst/>
              <a:gdLst/>
              <a:ahLst/>
              <a:cxnLst/>
              <a:rect l="l" t="t" r="r" b="b"/>
              <a:pathLst>
                <a:path w="28938" h="28959" extrusionOk="0">
                  <a:moveTo>
                    <a:pt x="14479" y="0"/>
                  </a:moveTo>
                  <a:cubicBezTo>
                    <a:pt x="6466" y="0"/>
                    <a:pt x="0" y="6486"/>
                    <a:pt x="0" y="14479"/>
                  </a:cubicBezTo>
                  <a:cubicBezTo>
                    <a:pt x="0" y="22472"/>
                    <a:pt x="6466" y="28958"/>
                    <a:pt x="14479" y="28958"/>
                  </a:cubicBezTo>
                  <a:cubicBezTo>
                    <a:pt x="22472" y="28958"/>
                    <a:pt x="28937" y="22472"/>
                    <a:pt x="28937" y="14479"/>
                  </a:cubicBezTo>
                  <a:cubicBezTo>
                    <a:pt x="28937" y="6486"/>
                    <a:pt x="22472" y="0"/>
                    <a:pt x="144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3149125" y="3914350"/>
              <a:ext cx="458775" cy="457775"/>
            </a:xfrm>
            <a:custGeom>
              <a:avLst/>
              <a:gdLst/>
              <a:ahLst/>
              <a:cxnLst/>
              <a:rect l="l" t="t" r="r" b="b"/>
              <a:pathLst>
                <a:path w="18351" h="18311" extrusionOk="0">
                  <a:moveTo>
                    <a:pt x="14681" y="0"/>
                  </a:moveTo>
                  <a:cubicBezTo>
                    <a:pt x="14614" y="0"/>
                    <a:pt x="14547" y="1"/>
                    <a:pt x="14479" y="2"/>
                  </a:cubicBezTo>
                  <a:cubicBezTo>
                    <a:pt x="14019" y="2"/>
                    <a:pt x="13580" y="23"/>
                    <a:pt x="13119" y="65"/>
                  </a:cubicBezTo>
                  <a:lnTo>
                    <a:pt x="84" y="13100"/>
                  </a:lnTo>
                  <a:cubicBezTo>
                    <a:pt x="21" y="13540"/>
                    <a:pt x="0" y="14000"/>
                    <a:pt x="0" y="14460"/>
                  </a:cubicBezTo>
                  <a:cubicBezTo>
                    <a:pt x="0" y="15799"/>
                    <a:pt x="189" y="17097"/>
                    <a:pt x="523" y="18310"/>
                  </a:cubicBezTo>
                  <a:lnTo>
                    <a:pt x="18350" y="504"/>
                  </a:lnTo>
                  <a:cubicBezTo>
                    <a:pt x="17178" y="186"/>
                    <a:pt x="15949" y="0"/>
                    <a:pt x="146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3181550" y="3946300"/>
              <a:ext cx="526250" cy="526250"/>
            </a:xfrm>
            <a:custGeom>
              <a:avLst/>
              <a:gdLst/>
              <a:ahLst/>
              <a:cxnLst/>
              <a:rect l="l" t="t" r="r" b="b"/>
              <a:pathLst>
                <a:path w="21050" h="21050" extrusionOk="0">
                  <a:moveTo>
                    <a:pt x="19166" y="0"/>
                  </a:moveTo>
                  <a:lnTo>
                    <a:pt x="0" y="19166"/>
                  </a:lnTo>
                  <a:cubicBezTo>
                    <a:pt x="293" y="19815"/>
                    <a:pt x="649" y="20443"/>
                    <a:pt x="1047" y="21049"/>
                  </a:cubicBezTo>
                  <a:lnTo>
                    <a:pt x="21050" y="1026"/>
                  </a:lnTo>
                  <a:cubicBezTo>
                    <a:pt x="20464" y="649"/>
                    <a:pt x="19836" y="293"/>
                    <a:pt x="191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1" name="Google Shape;491;p42"/>
            <p:cNvSpPr/>
            <p:nvPr/>
          </p:nvSpPr>
          <p:spPr>
            <a:xfrm>
              <a:off x="3134475" y="3899225"/>
              <a:ext cx="753800" cy="753275"/>
            </a:xfrm>
            <a:custGeom>
              <a:avLst/>
              <a:gdLst/>
              <a:ahLst/>
              <a:cxnLst/>
              <a:rect l="l" t="t" r="r" b="b"/>
              <a:pathLst>
                <a:path w="30152" h="30131" extrusionOk="0">
                  <a:moveTo>
                    <a:pt x="15086" y="1193"/>
                  </a:moveTo>
                  <a:cubicBezTo>
                    <a:pt x="22744" y="1193"/>
                    <a:pt x="28959" y="7407"/>
                    <a:pt x="28959" y="15065"/>
                  </a:cubicBezTo>
                  <a:cubicBezTo>
                    <a:pt x="28959" y="22723"/>
                    <a:pt x="22744" y="28958"/>
                    <a:pt x="15086" y="28958"/>
                  </a:cubicBezTo>
                  <a:cubicBezTo>
                    <a:pt x="7428" y="28958"/>
                    <a:pt x="1193" y="22723"/>
                    <a:pt x="1193" y="15065"/>
                  </a:cubicBezTo>
                  <a:cubicBezTo>
                    <a:pt x="1193" y="7407"/>
                    <a:pt x="7428" y="1193"/>
                    <a:pt x="15086" y="1193"/>
                  </a:cubicBezTo>
                  <a:close/>
                  <a:moveTo>
                    <a:pt x="15086" y="0"/>
                  </a:moveTo>
                  <a:cubicBezTo>
                    <a:pt x="6759" y="0"/>
                    <a:pt x="0" y="6759"/>
                    <a:pt x="0" y="15065"/>
                  </a:cubicBezTo>
                  <a:cubicBezTo>
                    <a:pt x="0" y="23372"/>
                    <a:pt x="6759" y="30130"/>
                    <a:pt x="15086" y="30130"/>
                  </a:cubicBezTo>
                  <a:cubicBezTo>
                    <a:pt x="23393" y="30130"/>
                    <a:pt x="30151" y="23372"/>
                    <a:pt x="30151" y="15065"/>
                  </a:cubicBezTo>
                  <a:cubicBezTo>
                    <a:pt x="30151" y="6759"/>
                    <a:pt x="23393" y="0"/>
                    <a:pt x="15086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2" name="Google Shape;492;p42"/>
            <p:cNvSpPr/>
            <p:nvPr/>
          </p:nvSpPr>
          <p:spPr>
            <a:xfrm>
              <a:off x="216780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1381" y="0"/>
                  </a:moveTo>
                  <a:cubicBezTo>
                    <a:pt x="607" y="0"/>
                    <a:pt x="0" y="628"/>
                    <a:pt x="0" y="1381"/>
                  </a:cubicBezTo>
                  <a:cubicBezTo>
                    <a:pt x="0" y="2155"/>
                    <a:pt x="607" y="2783"/>
                    <a:pt x="1381" y="2783"/>
                  </a:cubicBezTo>
                  <a:cubicBezTo>
                    <a:pt x="2156" y="2783"/>
                    <a:pt x="1381" y="2155"/>
                    <a:pt x="1381" y="1381"/>
                  </a:cubicBezTo>
                  <a:cubicBezTo>
                    <a:pt x="1381" y="628"/>
                    <a:pt x="2156" y="0"/>
                    <a:pt x="1381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3" name="Google Shape;493;p42"/>
            <p:cNvSpPr/>
            <p:nvPr/>
          </p:nvSpPr>
          <p:spPr>
            <a:xfrm>
              <a:off x="3858950" y="4241325"/>
              <a:ext cx="53900" cy="69600"/>
            </a:xfrm>
            <a:custGeom>
              <a:avLst/>
              <a:gdLst/>
              <a:ahLst/>
              <a:cxnLst/>
              <a:rect l="l" t="t" r="r" b="b"/>
              <a:pathLst>
                <a:path w="2156" h="2784" extrusionOk="0">
                  <a:moveTo>
                    <a:pt x="775" y="0"/>
                  </a:moveTo>
                  <a:cubicBezTo>
                    <a:pt x="1" y="0"/>
                    <a:pt x="775" y="628"/>
                    <a:pt x="775" y="1381"/>
                  </a:cubicBezTo>
                  <a:cubicBezTo>
                    <a:pt x="775" y="2155"/>
                    <a:pt x="1" y="2783"/>
                    <a:pt x="775" y="2783"/>
                  </a:cubicBezTo>
                  <a:cubicBezTo>
                    <a:pt x="1549" y="2783"/>
                    <a:pt x="2156" y="2155"/>
                    <a:pt x="2156" y="1381"/>
                  </a:cubicBezTo>
                  <a:cubicBezTo>
                    <a:pt x="2156" y="628"/>
                    <a:pt x="1549" y="0"/>
                    <a:pt x="775" y="0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94" name="Google Shape;494;p42"/>
          <p:cNvSpPr/>
          <p:nvPr/>
        </p:nvSpPr>
        <p:spPr>
          <a:xfrm>
            <a:off x="796907" y="214107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5" name="Google Shape;495;p42"/>
          <p:cNvSpPr/>
          <p:nvPr/>
        </p:nvSpPr>
        <p:spPr>
          <a:xfrm>
            <a:off x="4571993" y="3700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6" name="Google Shape;496;p42"/>
          <p:cNvSpPr/>
          <p:nvPr/>
        </p:nvSpPr>
        <p:spPr>
          <a:xfrm>
            <a:off x="2175680" y="12881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49"/>
          <p:cNvSpPr txBox="1">
            <a:spLocks noGrp="1"/>
          </p:cNvSpPr>
          <p:nvPr>
            <p:ph type="title" idx="2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3" name="Google Shape;663;p49"/>
          <p:cNvGrpSpPr/>
          <p:nvPr/>
        </p:nvGrpSpPr>
        <p:grpSpPr>
          <a:xfrm>
            <a:off x="5011480" y="0"/>
            <a:ext cx="1645933" cy="1216928"/>
            <a:chOff x="9320475" y="1310750"/>
            <a:chExt cx="3915300" cy="3040300"/>
          </a:xfrm>
        </p:grpSpPr>
        <p:sp>
          <p:nvSpPr>
            <p:cNvPr id="664" name="Google Shape;664;p49"/>
            <p:cNvSpPr/>
            <p:nvPr/>
          </p:nvSpPr>
          <p:spPr>
            <a:xfrm>
              <a:off x="12920525" y="3408900"/>
              <a:ext cx="154325" cy="201850"/>
            </a:xfrm>
            <a:custGeom>
              <a:avLst/>
              <a:gdLst/>
              <a:ahLst/>
              <a:cxnLst/>
              <a:rect l="l" t="t" r="r" b="b"/>
              <a:pathLst>
                <a:path w="6173" h="8074" extrusionOk="0">
                  <a:moveTo>
                    <a:pt x="5939" y="1"/>
                  </a:moveTo>
                  <a:cubicBezTo>
                    <a:pt x="5772" y="34"/>
                    <a:pt x="1702" y="234"/>
                    <a:pt x="34" y="3270"/>
                  </a:cubicBezTo>
                  <a:cubicBezTo>
                    <a:pt x="1" y="3337"/>
                    <a:pt x="1" y="3403"/>
                    <a:pt x="1" y="3470"/>
                  </a:cubicBezTo>
                  <a:cubicBezTo>
                    <a:pt x="2002" y="7873"/>
                    <a:pt x="5538" y="8073"/>
                    <a:pt x="5705" y="8073"/>
                  </a:cubicBezTo>
                  <a:cubicBezTo>
                    <a:pt x="5805" y="8073"/>
                    <a:pt x="5905" y="8007"/>
                    <a:pt x="5905" y="7873"/>
                  </a:cubicBezTo>
                  <a:cubicBezTo>
                    <a:pt x="5905" y="7773"/>
                    <a:pt x="5838" y="7673"/>
                    <a:pt x="5705" y="7673"/>
                  </a:cubicBezTo>
                  <a:cubicBezTo>
                    <a:pt x="5672" y="7673"/>
                    <a:pt x="2336" y="7473"/>
                    <a:pt x="435" y="3370"/>
                  </a:cubicBezTo>
                  <a:cubicBezTo>
                    <a:pt x="2036" y="635"/>
                    <a:pt x="5939" y="435"/>
                    <a:pt x="5972" y="435"/>
                  </a:cubicBezTo>
                  <a:cubicBezTo>
                    <a:pt x="6072" y="435"/>
                    <a:pt x="6172" y="334"/>
                    <a:pt x="6172" y="201"/>
                  </a:cubicBezTo>
                  <a:cubicBezTo>
                    <a:pt x="6172" y="101"/>
                    <a:pt x="6072" y="1"/>
                    <a:pt x="5939" y="1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5" name="Google Shape;665;p49"/>
            <p:cNvSpPr/>
            <p:nvPr/>
          </p:nvSpPr>
          <p:spPr>
            <a:xfrm>
              <a:off x="9372175" y="1486700"/>
              <a:ext cx="2951300" cy="2389225"/>
            </a:xfrm>
            <a:custGeom>
              <a:avLst/>
              <a:gdLst/>
              <a:ahLst/>
              <a:cxnLst/>
              <a:rect l="l" t="t" r="r" b="b"/>
              <a:pathLst>
                <a:path w="118052" h="95569" extrusionOk="0">
                  <a:moveTo>
                    <a:pt x="16179" y="1"/>
                  </a:moveTo>
                  <a:lnTo>
                    <a:pt x="0" y="71985"/>
                  </a:lnTo>
                  <a:lnTo>
                    <a:pt x="108211" y="95569"/>
                  </a:lnTo>
                  <a:lnTo>
                    <a:pt x="118051" y="22483"/>
                  </a:lnTo>
                  <a:lnTo>
                    <a:pt x="161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6" name="Google Shape;666;p49"/>
            <p:cNvSpPr/>
            <p:nvPr/>
          </p:nvSpPr>
          <p:spPr>
            <a:xfrm>
              <a:off x="9346325" y="1336600"/>
              <a:ext cx="1742925" cy="2149050"/>
            </a:xfrm>
            <a:custGeom>
              <a:avLst/>
              <a:gdLst/>
              <a:ahLst/>
              <a:cxnLst/>
              <a:rect l="l" t="t" r="r" b="b"/>
              <a:pathLst>
                <a:path w="69717" h="85962" extrusionOk="0">
                  <a:moveTo>
                    <a:pt x="16479" y="0"/>
                  </a:moveTo>
                  <a:lnTo>
                    <a:pt x="0" y="74120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7" name="Google Shape;667;p49"/>
            <p:cNvSpPr/>
            <p:nvPr/>
          </p:nvSpPr>
          <p:spPr>
            <a:xfrm>
              <a:off x="10677275" y="1631800"/>
              <a:ext cx="1742925" cy="2149075"/>
            </a:xfrm>
            <a:custGeom>
              <a:avLst/>
              <a:gdLst/>
              <a:ahLst/>
              <a:cxnLst/>
              <a:rect l="l" t="t" r="r" b="b"/>
              <a:pathLst>
                <a:path w="69717" h="85963" extrusionOk="0">
                  <a:moveTo>
                    <a:pt x="16445" y="1"/>
                  </a:moveTo>
                  <a:lnTo>
                    <a:pt x="0" y="74154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8" name="Google Shape;668;p49"/>
            <p:cNvSpPr/>
            <p:nvPr/>
          </p:nvSpPr>
          <p:spPr>
            <a:xfrm>
              <a:off x="9691575" y="1310750"/>
              <a:ext cx="281050" cy="230175"/>
            </a:xfrm>
            <a:custGeom>
              <a:avLst/>
              <a:gdLst/>
              <a:ahLst/>
              <a:cxnLst/>
              <a:rect l="l" t="t" r="r" b="b"/>
              <a:pathLst>
                <a:path w="11242" h="9207" extrusionOk="0">
                  <a:moveTo>
                    <a:pt x="2035" y="0"/>
                  </a:moveTo>
                  <a:lnTo>
                    <a:pt x="0" y="9207"/>
                  </a:lnTo>
                  <a:lnTo>
                    <a:pt x="11241" y="203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9" name="Google Shape;669;p49"/>
            <p:cNvSpPr/>
            <p:nvPr/>
          </p:nvSpPr>
          <p:spPr>
            <a:xfrm>
              <a:off x="12215025" y="1859475"/>
              <a:ext cx="231025" cy="281875"/>
            </a:xfrm>
            <a:custGeom>
              <a:avLst/>
              <a:gdLst/>
              <a:ahLst/>
              <a:cxnLst/>
              <a:rect l="l" t="t" r="r" b="b"/>
              <a:pathLst>
                <a:path w="9241" h="11275" extrusionOk="0">
                  <a:moveTo>
                    <a:pt x="1" y="0"/>
                  </a:moveTo>
                  <a:lnTo>
                    <a:pt x="7173" y="11275"/>
                  </a:lnTo>
                  <a:lnTo>
                    <a:pt x="9241" y="2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0" name="Google Shape;670;p49"/>
            <p:cNvSpPr/>
            <p:nvPr/>
          </p:nvSpPr>
          <p:spPr>
            <a:xfrm>
              <a:off x="9320475" y="2979425"/>
              <a:ext cx="230175" cy="281900"/>
            </a:xfrm>
            <a:custGeom>
              <a:avLst/>
              <a:gdLst/>
              <a:ahLst/>
              <a:cxnLst/>
              <a:rect l="l" t="t" r="r" b="b"/>
              <a:pathLst>
                <a:path w="9207" h="11276" extrusionOk="0">
                  <a:moveTo>
                    <a:pt x="2035" y="1"/>
                  </a:moveTo>
                  <a:lnTo>
                    <a:pt x="0" y="9208"/>
                  </a:lnTo>
                  <a:lnTo>
                    <a:pt x="9207" y="11276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1" name="Google Shape;671;p49"/>
            <p:cNvSpPr/>
            <p:nvPr/>
          </p:nvSpPr>
          <p:spPr>
            <a:xfrm>
              <a:off x="11793900" y="3579875"/>
              <a:ext cx="281050" cy="230175"/>
            </a:xfrm>
            <a:custGeom>
              <a:avLst/>
              <a:gdLst/>
              <a:ahLst/>
              <a:cxnLst/>
              <a:rect l="l" t="t" r="r" b="b"/>
              <a:pathLst>
                <a:path w="11242" h="9207" extrusionOk="0">
                  <a:moveTo>
                    <a:pt x="11242" y="0"/>
                  </a:moveTo>
                  <a:lnTo>
                    <a:pt x="0" y="7172"/>
                  </a:lnTo>
                  <a:lnTo>
                    <a:pt x="9207" y="9207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2" name="Google Shape;672;p49"/>
            <p:cNvSpPr/>
            <p:nvPr/>
          </p:nvSpPr>
          <p:spPr>
            <a:xfrm>
              <a:off x="10538825" y="1600950"/>
              <a:ext cx="683025" cy="1913900"/>
            </a:xfrm>
            <a:custGeom>
              <a:avLst/>
              <a:gdLst/>
              <a:ahLst/>
              <a:cxnLst/>
              <a:rect l="l" t="t" r="r" b="b"/>
              <a:pathLst>
                <a:path w="27321" h="76556" extrusionOk="0">
                  <a:moveTo>
                    <a:pt x="16446" y="0"/>
                  </a:moveTo>
                  <a:lnTo>
                    <a:pt x="1" y="74154"/>
                  </a:lnTo>
                  <a:lnTo>
                    <a:pt x="10875" y="76555"/>
                  </a:lnTo>
                  <a:lnTo>
                    <a:pt x="27320" y="2436"/>
                  </a:lnTo>
                  <a:lnTo>
                    <a:pt x="16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3" name="Google Shape;673;p49"/>
            <p:cNvSpPr/>
            <p:nvPr/>
          </p:nvSpPr>
          <p:spPr>
            <a:xfrm>
              <a:off x="10666425" y="1620125"/>
              <a:ext cx="1657050" cy="2062350"/>
            </a:xfrm>
            <a:custGeom>
              <a:avLst/>
              <a:gdLst/>
              <a:ahLst/>
              <a:cxnLst/>
              <a:rect l="l" t="t" r="r" b="b"/>
              <a:pathLst>
                <a:path w="66282" h="82494" extrusionOk="0">
                  <a:moveTo>
                    <a:pt x="24896" y="0"/>
                  </a:moveTo>
                  <a:cubicBezTo>
                    <a:pt x="21245" y="0"/>
                    <a:pt x="18241" y="805"/>
                    <a:pt x="16412" y="2803"/>
                  </a:cubicBezTo>
                  <a:lnTo>
                    <a:pt x="1135" y="71519"/>
                  </a:lnTo>
                  <a:cubicBezTo>
                    <a:pt x="1" y="76622"/>
                    <a:pt x="51037" y="82493"/>
                    <a:pt x="51037" y="82493"/>
                  </a:cubicBezTo>
                  <a:lnTo>
                    <a:pt x="66281" y="13811"/>
                  </a:lnTo>
                  <a:cubicBezTo>
                    <a:pt x="66281" y="13811"/>
                    <a:pt x="40025" y="0"/>
                    <a:pt x="24896" y="0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4" name="Google Shape;674;p49"/>
            <p:cNvSpPr/>
            <p:nvPr/>
          </p:nvSpPr>
          <p:spPr>
            <a:xfrm>
              <a:off x="9453900" y="1424900"/>
              <a:ext cx="1622850" cy="2004250"/>
            </a:xfrm>
            <a:custGeom>
              <a:avLst/>
              <a:gdLst/>
              <a:ahLst/>
              <a:cxnLst/>
              <a:rect l="l" t="t" r="r" b="b"/>
              <a:pathLst>
                <a:path w="64914" h="80170" extrusionOk="0">
                  <a:moveTo>
                    <a:pt x="18851" y="1"/>
                  </a:moveTo>
                  <a:cubicBezTo>
                    <a:pt x="16595" y="1"/>
                    <a:pt x="15245" y="37"/>
                    <a:pt x="15245" y="37"/>
                  </a:cubicBezTo>
                  <a:lnTo>
                    <a:pt x="0" y="68687"/>
                  </a:lnTo>
                  <a:cubicBezTo>
                    <a:pt x="0" y="68687"/>
                    <a:pt x="34679" y="80170"/>
                    <a:pt x="46231" y="80170"/>
                  </a:cubicBezTo>
                  <a:cubicBezTo>
                    <a:pt x="47886" y="80170"/>
                    <a:pt x="49067" y="79934"/>
                    <a:pt x="49602" y="79394"/>
                  </a:cubicBezTo>
                  <a:lnTo>
                    <a:pt x="64913" y="10612"/>
                  </a:lnTo>
                  <a:cubicBezTo>
                    <a:pt x="61189" y="845"/>
                    <a:pt x="29647" y="1"/>
                    <a:pt x="18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5" name="Google Shape;675;p49"/>
            <p:cNvSpPr/>
            <p:nvPr/>
          </p:nvSpPr>
          <p:spPr>
            <a:xfrm>
              <a:off x="9868350" y="1605800"/>
              <a:ext cx="390300" cy="363775"/>
            </a:xfrm>
            <a:custGeom>
              <a:avLst/>
              <a:gdLst/>
              <a:ahLst/>
              <a:cxnLst/>
              <a:rect l="l" t="t" r="r" b="b"/>
              <a:pathLst>
                <a:path w="15612" h="14551" extrusionOk="0">
                  <a:moveTo>
                    <a:pt x="3337" y="407"/>
                  </a:moveTo>
                  <a:lnTo>
                    <a:pt x="15145" y="807"/>
                  </a:lnTo>
                  <a:lnTo>
                    <a:pt x="12210" y="14117"/>
                  </a:lnTo>
                  <a:lnTo>
                    <a:pt x="468" y="13316"/>
                  </a:lnTo>
                  <a:lnTo>
                    <a:pt x="3337" y="407"/>
                  </a:lnTo>
                  <a:close/>
                  <a:moveTo>
                    <a:pt x="3120" y="0"/>
                  </a:moveTo>
                  <a:cubicBezTo>
                    <a:pt x="3019" y="0"/>
                    <a:pt x="2965" y="87"/>
                    <a:pt x="2936" y="173"/>
                  </a:cubicBezTo>
                  <a:lnTo>
                    <a:pt x="1" y="13450"/>
                  </a:lnTo>
                  <a:cubicBezTo>
                    <a:pt x="1" y="13516"/>
                    <a:pt x="1" y="13583"/>
                    <a:pt x="34" y="13616"/>
                  </a:cubicBezTo>
                  <a:cubicBezTo>
                    <a:pt x="68" y="13683"/>
                    <a:pt x="134" y="13683"/>
                    <a:pt x="201" y="13716"/>
                  </a:cubicBezTo>
                  <a:lnTo>
                    <a:pt x="12343" y="14550"/>
                  </a:lnTo>
                  <a:cubicBezTo>
                    <a:pt x="12443" y="14550"/>
                    <a:pt x="12543" y="14484"/>
                    <a:pt x="12543" y="14384"/>
                  </a:cubicBezTo>
                  <a:lnTo>
                    <a:pt x="15612" y="640"/>
                  </a:lnTo>
                  <a:cubicBezTo>
                    <a:pt x="15612" y="607"/>
                    <a:pt x="15612" y="540"/>
                    <a:pt x="15579" y="474"/>
                  </a:cubicBezTo>
                  <a:cubicBezTo>
                    <a:pt x="15512" y="440"/>
                    <a:pt x="15479" y="407"/>
                    <a:pt x="15412" y="407"/>
                  </a:cubicBezTo>
                  <a:lnTo>
                    <a:pt x="3170" y="7"/>
                  </a:lnTo>
                  <a:cubicBezTo>
                    <a:pt x="3152" y="2"/>
                    <a:pt x="3135" y="0"/>
                    <a:pt x="3120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6" name="Google Shape;676;p49"/>
            <p:cNvSpPr/>
            <p:nvPr/>
          </p:nvSpPr>
          <p:spPr>
            <a:xfrm>
              <a:off x="9849175" y="2025425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cubicBezTo>
                    <a:pt x="1" y="334"/>
                    <a:pt x="67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8" y="7339"/>
                    <a:pt x="38862" y="7272"/>
                  </a:cubicBezTo>
                  <a:cubicBezTo>
                    <a:pt x="38928" y="7172"/>
                    <a:pt x="38862" y="7039"/>
                    <a:pt x="38762" y="7005"/>
                  </a:cubicBezTo>
                  <a:cubicBezTo>
                    <a:pt x="26486" y="768"/>
                    <a:pt x="468" y="0"/>
                    <a:pt x="201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7" name="Google Shape;677;p49"/>
            <p:cNvSpPr/>
            <p:nvPr/>
          </p:nvSpPr>
          <p:spPr>
            <a:xfrm>
              <a:off x="9829175" y="2112975"/>
              <a:ext cx="973200" cy="184325"/>
            </a:xfrm>
            <a:custGeom>
              <a:avLst/>
              <a:gdLst/>
              <a:ahLst/>
              <a:cxnLst/>
              <a:rect l="l" t="t" r="r" b="b"/>
              <a:pathLst>
                <a:path w="38928" h="7373" extrusionOk="0">
                  <a:moveTo>
                    <a:pt x="234" y="1"/>
                  </a:moveTo>
                  <a:cubicBezTo>
                    <a:pt x="100" y="1"/>
                    <a:pt x="33" y="101"/>
                    <a:pt x="0" y="201"/>
                  </a:cubicBezTo>
                  <a:cubicBezTo>
                    <a:pt x="0" y="334"/>
                    <a:pt x="100" y="401"/>
                    <a:pt x="234" y="434"/>
                  </a:cubicBezTo>
                  <a:cubicBezTo>
                    <a:pt x="467" y="434"/>
                    <a:pt x="26419" y="1168"/>
                    <a:pt x="38594" y="7373"/>
                  </a:cubicBezTo>
                  <a:lnTo>
                    <a:pt x="38694" y="7373"/>
                  </a:lnTo>
                  <a:cubicBezTo>
                    <a:pt x="38761" y="7373"/>
                    <a:pt x="38861" y="7339"/>
                    <a:pt x="38894" y="7273"/>
                  </a:cubicBezTo>
                  <a:cubicBezTo>
                    <a:pt x="38928" y="7173"/>
                    <a:pt x="38894" y="7039"/>
                    <a:pt x="38794" y="7006"/>
                  </a:cubicBezTo>
                  <a:cubicBezTo>
                    <a:pt x="26519" y="768"/>
                    <a:pt x="500" y="1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8" name="Google Shape;678;p49"/>
            <p:cNvSpPr/>
            <p:nvPr/>
          </p:nvSpPr>
          <p:spPr>
            <a:xfrm>
              <a:off x="9809975" y="220055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334"/>
                    <a:pt x="101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9" y="7339"/>
                    <a:pt x="38862" y="7272"/>
                  </a:cubicBezTo>
                  <a:cubicBezTo>
                    <a:pt x="38929" y="7172"/>
                    <a:pt x="38895" y="7039"/>
                    <a:pt x="38795" y="7005"/>
                  </a:cubicBezTo>
                  <a:cubicBezTo>
                    <a:pt x="26520" y="768"/>
                    <a:pt x="468" y="0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9" name="Google Shape;679;p49"/>
            <p:cNvSpPr/>
            <p:nvPr/>
          </p:nvSpPr>
          <p:spPr>
            <a:xfrm>
              <a:off x="9790800" y="228810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67" y="401"/>
                    <a:pt x="201" y="434"/>
                  </a:cubicBezTo>
                  <a:cubicBezTo>
                    <a:pt x="468" y="434"/>
                    <a:pt x="26486" y="1969"/>
                    <a:pt x="38595" y="7373"/>
                  </a:cubicBezTo>
                  <a:lnTo>
                    <a:pt x="38695" y="7373"/>
                  </a:lnTo>
                  <a:cubicBezTo>
                    <a:pt x="38762" y="7373"/>
                    <a:pt x="38828" y="7339"/>
                    <a:pt x="38862" y="7273"/>
                  </a:cubicBezTo>
                  <a:cubicBezTo>
                    <a:pt x="38928" y="7173"/>
                    <a:pt x="38862" y="7039"/>
                    <a:pt x="38762" y="7006"/>
                  </a:cubicBezTo>
                  <a:cubicBezTo>
                    <a:pt x="26586" y="1535"/>
                    <a:pt x="468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0" name="Google Shape;680;p49"/>
            <p:cNvSpPr/>
            <p:nvPr/>
          </p:nvSpPr>
          <p:spPr>
            <a:xfrm>
              <a:off x="9770800" y="2375675"/>
              <a:ext cx="973200" cy="184325"/>
            </a:xfrm>
            <a:custGeom>
              <a:avLst/>
              <a:gdLst/>
              <a:ahLst/>
              <a:cxnLst/>
              <a:rect l="l" t="t" r="r" b="b"/>
              <a:pathLst>
                <a:path w="38928" h="7373" extrusionOk="0">
                  <a:moveTo>
                    <a:pt x="234" y="0"/>
                  </a:moveTo>
                  <a:cubicBezTo>
                    <a:pt x="133" y="0"/>
                    <a:pt x="33" y="67"/>
                    <a:pt x="33" y="200"/>
                  </a:cubicBezTo>
                  <a:cubicBezTo>
                    <a:pt x="0" y="301"/>
                    <a:pt x="100" y="401"/>
                    <a:pt x="200" y="434"/>
                  </a:cubicBezTo>
                  <a:cubicBezTo>
                    <a:pt x="467" y="434"/>
                    <a:pt x="26719" y="2135"/>
                    <a:pt x="38628" y="7372"/>
                  </a:cubicBezTo>
                  <a:lnTo>
                    <a:pt x="38694" y="7372"/>
                  </a:lnTo>
                  <a:cubicBezTo>
                    <a:pt x="38794" y="7372"/>
                    <a:pt x="38861" y="7339"/>
                    <a:pt x="38894" y="7272"/>
                  </a:cubicBezTo>
                  <a:cubicBezTo>
                    <a:pt x="38928" y="7172"/>
                    <a:pt x="38894" y="7039"/>
                    <a:pt x="38794" y="6972"/>
                  </a:cubicBezTo>
                  <a:cubicBezTo>
                    <a:pt x="26819" y="1702"/>
                    <a:pt x="500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1" name="Google Shape;681;p49"/>
            <p:cNvSpPr/>
            <p:nvPr/>
          </p:nvSpPr>
          <p:spPr>
            <a:xfrm>
              <a:off x="9751600" y="2463225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1"/>
                  </a:moveTo>
                  <a:cubicBezTo>
                    <a:pt x="134" y="1"/>
                    <a:pt x="34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cubicBezTo>
                    <a:pt x="468" y="434"/>
                    <a:pt x="26119" y="2536"/>
                    <a:pt x="38628" y="7373"/>
                  </a:cubicBezTo>
                  <a:lnTo>
                    <a:pt x="38695" y="7373"/>
                  </a:lnTo>
                  <a:cubicBezTo>
                    <a:pt x="38762" y="7373"/>
                    <a:pt x="38862" y="7339"/>
                    <a:pt x="38895" y="7239"/>
                  </a:cubicBezTo>
                  <a:cubicBezTo>
                    <a:pt x="38929" y="7139"/>
                    <a:pt x="38895" y="7039"/>
                    <a:pt x="38762" y="6972"/>
                  </a:cubicBezTo>
                  <a:cubicBezTo>
                    <a:pt x="26186" y="2102"/>
                    <a:pt x="501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2" name="Google Shape;682;p49"/>
            <p:cNvSpPr/>
            <p:nvPr/>
          </p:nvSpPr>
          <p:spPr>
            <a:xfrm>
              <a:off x="9732425" y="255080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1"/>
                    <a:pt x="67" y="401"/>
                    <a:pt x="167" y="401"/>
                  </a:cubicBezTo>
                  <a:cubicBezTo>
                    <a:pt x="434" y="434"/>
                    <a:pt x="26286" y="3469"/>
                    <a:pt x="38628" y="7372"/>
                  </a:cubicBezTo>
                  <a:lnTo>
                    <a:pt x="38695" y="7372"/>
                  </a:lnTo>
                  <a:cubicBezTo>
                    <a:pt x="38762" y="7372"/>
                    <a:pt x="38862" y="7339"/>
                    <a:pt x="38895" y="7239"/>
                  </a:cubicBezTo>
                  <a:cubicBezTo>
                    <a:pt x="38928" y="7139"/>
                    <a:pt x="38862" y="7005"/>
                    <a:pt x="38762" y="6972"/>
                  </a:cubicBezTo>
                  <a:cubicBezTo>
                    <a:pt x="26353" y="3069"/>
                    <a:pt x="501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9712425" y="2638200"/>
              <a:ext cx="973200" cy="184475"/>
            </a:xfrm>
            <a:custGeom>
              <a:avLst/>
              <a:gdLst/>
              <a:ahLst/>
              <a:cxnLst/>
              <a:rect l="l" t="t" r="r" b="b"/>
              <a:pathLst>
                <a:path w="38928" h="7379" extrusionOk="0">
                  <a:moveTo>
                    <a:pt x="215" y="0"/>
                  </a:moveTo>
                  <a:cubicBezTo>
                    <a:pt x="108" y="0"/>
                    <a:pt x="33" y="87"/>
                    <a:pt x="33" y="174"/>
                  </a:cubicBezTo>
                  <a:cubicBezTo>
                    <a:pt x="0" y="307"/>
                    <a:pt x="100" y="407"/>
                    <a:pt x="200" y="407"/>
                  </a:cubicBezTo>
                  <a:cubicBezTo>
                    <a:pt x="467" y="440"/>
                    <a:pt x="25818" y="3876"/>
                    <a:pt x="38661" y="7379"/>
                  </a:cubicBezTo>
                  <a:lnTo>
                    <a:pt x="38694" y="7379"/>
                  </a:lnTo>
                  <a:cubicBezTo>
                    <a:pt x="38794" y="7379"/>
                    <a:pt x="38894" y="7312"/>
                    <a:pt x="38894" y="7245"/>
                  </a:cubicBezTo>
                  <a:cubicBezTo>
                    <a:pt x="38928" y="7112"/>
                    <a:pt x="38861" y="7012"/>
                    <a:pt x="38761" y="6979"/>
                  </a:cubicBezTo>
                  <a:cubicBezTo>
                    <a:pt x="25919" y="3476"/>
                    <a:pt x="500" y="40"/>
                    <a:pt x="267" y="7"/>
                  </a:cubicBezTo>
                  <a:cubicBezTo>
                    <a:pt x="249" y="2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4" name="Google Shape;684;p49"/>
            <p:cNvSpPr/>
            <p:nvPr/>
          </p:nvSpPr>
          <p:spPr>
            <a:xfrm>
              <a:off x="9693225" y="2725975"/>
              <a:ext cx="973225" cy="184275"/>
            </a:xfrm>
            <a:custGeom>
              <a:avLst/>
              <a:gdLst/>
              <a:ahLst/>
              <a:cxnLst/>
              <a:rect l="l" t="t" r="r" b="b"/>
              <a:pathLst>
                <a:path w="38929" h="7371" extrusionOk="0">
                  <a:moveTo>
                    <a:pt x="317" y="1"/>
                  </a:moveTo>
                  <a:cubicBezTo>
                    <a:pt x="178" y="1"/>
                    <a:pt x="93" y="11"/>
                    <a:pt x="68" y="32"/>
                  </a:cubicBezTo>
                  <a:cubicBezTo>
                    <a:pt x="34" y="98"/>
                    <a:pt x="1" y="165"/>
                    <a:pt x="1" y="232"/>
                  </a:cubicBezTo>
                  <a:cubicBezTo>
                    <a:pt x="30" y="319"/>
                    <a:pt x="109" y="405"/>
                    <a:pt x="216" y="405"/>
                  </a:cubicBezTo>
                  <a:cubicBezTo>
                    <a:pt x="233" y="405"/>
                    <a:pt x="250" y="403"/>
                    <a:pt x="268" y="399"/>
                  </a:cubicBezTo>
                  <a:lnTo>
                    <a:pt x="301" y="399"/>
                  </a:lnTo>
                  <a:cubicBezTo>
                    <a:pt x="313" y="398"/>
                    <a:pt x="326" y="398"/>
                    <a:pt x="341" y="398"/>
                  </a:cubicBezTo>
                  <a:cubicBezTo>
                    <a:pt x="2035" y="398"/>
                    <a:pt x="26098" y="4064"/>
                    <a:pt x="38628" y="7370"/>
                  </a:cubicBezTo>
                  <a:lnTo>
                    <a:pt x="38695" y="7370"/>
                  </a:lnTo>
                  <a:cubicBezTo>
                    <a:pt x="38795" y="7370"/>
                    <a:pt x="38862" y="7304"/>
                    <a:pt x="38895" y="7237"/>
                  </a:cubicBezTo>
                  <a:cubicBezTo>
                    <a:pt x="38929" y="7103"/>
                    <a:pt x="38862" y="7003"/>
                    <a:pt x="38762" y="6970"/>
                  </a:cubicBezTo>
                  <a:cubicBezTo>
                    <a:pt x="27455" y="3984"/>
                    <a:pt x="3083" y="1"/>
                    <a:pt x="317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5" name="Google Shape;685;p49"/>
            <p:cNvSpPr/>
            <p:nvPr/>
          </p:nvSpPr>
          <p:spPr>
            <a:xfrm>
              <a:off x="9673225" y="2813325"/>
              <a:ext cx="969050" cy="205325"/>
            </a:xfrm>
            <a:custGeom>
              <a:avLst/>
              <a:gdLst/>
              <a:ahLst/>
              <a:cxnLst/>
              <a:rect l="l" t="t" r="r" b="b"/>
              <a:pathLst>
                <a:path w="38762" h="8213" extrusionOk="0">
                  <a:moveTo>
                    <a:pt x="227" y="0"/>
                  </a:moveTo>
                  <a:cubicBezTo>
                    <a:pt x="141" y="0"/>
                    <a:pt x="62" y="87"/>
                    <a:pt x="34" y="174"/>
                  </a:cubicBezTo>
                  <a:cubicBezTo>
                    <a:pt x="0" y="274"/>
                    <a:pt x="100" y="407"/>
                    <a:pt x="200" y="407"/>
                  </a:cubicBezTo>
                  <a:cubicBezTo>
                    <a:pt x="434" y="474"/>
                    <a:pt x="24584" y="4777"/>
                    <a:pt x="38494" y="8213"/>
                  </a:cubicBezTo>
                  <a:lnTo>
                    <a:pt x="38528" y="8213"/>
                  </a:lnTo>
                  <a:cubicBezTo>
                    <a:pt x="38628" y="8213"/>
                    <a:pt x="38728" y="8146"/>
                    <a:pt x="38728" y="8046"/>
                  </a:cubicBezTo>
                  <a:cubicBezTo>
                    <a:pt x="38761" y="7946"/>
                    <a:pt x="38695" y="7812"/>
                    <a:pt x="38594" y="7779"/>
                  </a:cubicBezTo>
                  <a:cubicBezTo>
                    <a:pt x="24685" y="4377"/>
                    <a:pt x="534" y="40"/>
                    <a:pt x="267" y="7"/>
                  </a:cubicBezTo>
                  <a:cubicBezTo>
                    <a:pt x="254" y="2"/>
                    <a:pt x="240" y="0"/>
                    <a:pt x="22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9654050" y="2900825"/>
              <a:ext cx="964025" cy="225400"/>
            </a:xfrm>
            <a:custGeom>
              <a:avLst/>
              <a:gdLst/>
              <a:ahLst/>
              <a:cxnLst/>
              <a:rect l="l" t="t" r="r" b="b"/>
              <a:pathLst>
                <a:path w="38561" h="9016" extrusionOk="0">
                  <a:moveTo>
                    <a:pt x="216" y="1"/>
                  </a:moveTo>
                  <a:cubicBezTo>
                    <a:pt x="134" y="1"/>
                    <a:pt x="61" y="66"/>
                    <a:pt x="33" y="176"/>
                  </a:cubicBezTo>
                  <a:cubicBezTo>
                    <a:pt x="0" y="276"/>
                    <a:pt x="67" y="376"/>
                    <a:pt x="200" y="410"/>
                  </a:cubicBezTo>
                  <a:cubicBezTo>
                    <a:pt x="434" y="476"/>
                    <a:pt x="23950" y="5814"/>
                    <a:pt x="38294" y="9016"/>
                  </a:cubicBezTo>
                  <a:lnTo>
                    <a:pt x="38361" y="9016"/>
                  </a:lnTo>
                  <a:cubicBezTo>
                    <a:pt x="38427" y="9016"/>
                    <a:pt x="38528" y="8949"/>
                    <a:pt x="38561" y="8849"/>
                  </a:cubicBezTo>
                  <a:cubicBezTo>
                    <a:pt x="38561" y="8749"/>
                    <a:pt x="38494" y="8616"/>
                    <a:pt x="38394" y="8616"/>
                  </a:cubicBezTo>
                  <a:cubicBezTo>
                    <a:pt x="24051" y="5413"/>
                    <a:pt x="500" y="76"/>
                    <a:pt x="267" y="9"/>
                  </a:cubicBezTo>
                  <a:cubicBezTo>
                    <a:pt x="250" y="4"/>
                    <a:pt x="233" y="1"/>
                    <a:pt x="21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9634850" y="2988400"/>
              <a:ext cx="961550" cy="235400"/>
            </a:xfrm>
            <a:custGeom>
              <a:avLst/>
              <a:gdLst/>
              <a:ahLst/>
              <a:cxnLst/>
              <a:rect l="l" t="t" r="r" b="b"/>
              <a:pathLst>
                <a:path w="38462" h="9416" extrusionOk="0">
                  <a:moveTo>
                    <a:pt x="215" y="0"/>
                  </a:moveTo>
                  <a:cubicBezTo>
                    <a:pt x="134" y="0"/>
                    <a:pt x="62" y="60"/>
                    <a:pt x="34" y="142"/>
                  </a:cubicBezTo>
                  <a:cubicBezTo>
                    <a:pt x="1" y="276"/>
                    <a:pt x="68" y="376"/>
                    <a:pt x="168" y="409"/>
                  </a:cubicBezTo>
                  <a:cubicBezTo>
                    <a:pt x="401" y="476"/>
                    <a:pt x="24652" y="7414"/>
                    <a:pt x="38228" y="9416"/>
                  </a:cubicBezTo>
                  <a:lnTo>
                    <a:pt x="38261" y="9416"/>
                  </a:lnTo>
                  <a:cubicBezTo>
                    <a:pt x="38362" y="9416"/>
                    <a:pt x="38428" y="9349"/>
                    <a:pt x="38462" y="9249"/>
                  </a:cubicBezTo>
                  <a:cubicBezTo>
                    <a:pt x="38462" y="9115"/>
                    <a:pt x="38395" y="9015"/>
                    <a:pt x="38261" y="9015"/>
                  </a:cubicBezTo>
                  <a:cubicBezTo>
                    <a:pt x="24718" y="7014"/>
                    <a:pt x="535" y="76"/>
                    <a:pt x="268" y="9"/>
                  </a:cubicBezTo>
                  <a:cubicBezTo>
                    <a:pt x="250" y="3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8" name="Google Shape;688;p49"/>
            <p:cNvSpPr/>
            <p:nvPr/>
          </p:nvSpPr>
          <p:spPr>
            <a:xfrm>
              <a:off x="10905775" y="1762050"/>
              <a:ext cx="1244225" cy="1714425"/>
            </a:xfrm>
            <a:custGeom>
              <a:avLst/>
              <a:gdLst/>
              <a:ahLst/>
              <a:cxnLst/>
              <a:rect l="l" t="t" r="r" b="b"/>
              <a:pathLst>
                <a:path w="49769" h="68577" extrusionOk="0">
                  <a:moveTo>
                    <a:pt x="19076" y="429"/>
                  </a:moveTo>
                  <a:cubicBezTo>
                    <a:pt x="29026" y="429"/>
                    <a:pt x="47503" y="9810"/>
                    <a:pt x="49302" y="10735"/>
                  </a:cubicBezTo>
                  <a:lnTo>
                    <a:pt x="36560" y="68143"/>
                  </a:lnTo>
                  <a:cubicBezTo>
                    <a:pt x="10307" y="65775"/>
                    <a:pt x="1601" y="61772"/>
                    <a:pt x="467" y="61205"/>
                  </a:cubicBezTo>
                  <a:lnTo>
                    <a:pt x="13476" y="2663"/>
                  </a:lnTo>
                  <a:cubicBezTo>
                    <a:pt x="14464" y="1068"/>
                    <a:pt x="16480" y="429"/>
                    <a:pt x="19076" y="429"/>
                  </a:cubicBezTo>
                  <a:close/>
                  <a:moveTo>
                    <a:pt x="19087" y="0"/>
                  </a:moveTo>
                  <a:cubicBezTo>
                    <a:pt x="16093" y="0"/>
                    <a:pt x="14082" y="822"/>
                    <a:pt x="13076" y="2463"/>
                  </a:cubicBezTo>
                  <a:cubicBezTo>
                    <a:pt x="13076" y="2496"/>
                    <a:pt x="13076" y="2496"/>
                    <a:pt x="13043" y="2530"/>
                  </a:cubicBezTo>
                  <a:lnTo>
                    <a:pt x="0" y="61272"/>
                  </a:lnTo>
                  <a:cubicBezTo>
                    <a:pt x="0" y="61372"/>
                    <a:pt x="33" y="61438"/>
                    <a:pt x="100" y="61505"/>
                  </a:cubicBezTo>
                  <a:cubicBezTo>
                    <a:pt x="200" y="61538"/>
                    <a:pt x="8206" y="66008"/>
                    <a:pt x="36693" y="68577"/>
                  </a:cubicBezTo>
                  <a:lnTo>
                    <a:pt x="36726" y="68577"/>
                  </a:lnTo>
                  <a:cubicBezTo>
                    <a:pt x="36826" y="68577"/>
                    <a:pt x="36893" y="68510"/>
                    <a:pt x="36926" y="68410"/>
                  </a:cubicBezTo>
                  <a:lnTo>
                    <a:pt x="49736" y="10669"/>
                  </a:lnTo>
                  <a:cubicBezTo>
                    <a:pt x="49769" y="10569"/>
                    <a:pt x="49736" y="10502"/>
                    <a:pt x="49636" y="10435"/>
                  </a:cubicBezTo>
                  <a:cubicBezTo>
                    <a:pt x="49569" y="10402"/>
                    <a:pt x="41730" y="6299"/>
                    <a:pt x="33357" y="3297"/>
                  </a:cubicBezTo>
                  <a:cubicBezTo>
                    <a:pt x="27314" y="1097"/>
                    <a:pt x="22545" y="0"/>
                    <a:pt x="1908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9" name="Google Shape;689;p49"/>
            <p:cNvSpPr/>
            <p:nvPr/>
          </p:nvSpPr>
          <p:spPr>
            <a:xfrm>
              <a:off x="11467825" y="3357200"/>
              <a:ext cx="311100" cy="47575"/>
            </a:xfrm>
            <a:custGeom>
              <a:avLst/>
              <a:gdLst/>
              <a:ahLst/>
              <a:cxnLst/>
              <a:rect l="l" t="t" r="r" b="b"/>
              <a:pathLst>
                <a:path w="12444" h="1903" extrusionOk="0">
                  <a:moveTo>
                    <a:pt x="268" y="1"/>
                  </a:moveTo>
                  <a:cubicBezTo>
                    <a:pt x="168" y="1"/>
                    <a:pt x="68" y="67"/>
                    <a:pt x="34" y="201"/>
                  </a:cubicBezTo>
                  <a:cubicBezTo>
                    <a:pt x="1" y="301"/>
                    <a:pt x="101" y="401"/>
                    <a:pt x="201" y="434"/>
                  </a:cubicBezTo>
                  <a:cubicBezTo>
                    <a:pt x="6038" y="1535"/>
                    <a:pt x="12143" y="1902"/>
                    <a:pt x="12210" y="1902"/>
                  </a:cubicBezTo>
                  <a:cubicBezTo>
                    <a:pt x="12343" y="1902"/>
                    <a:pt x="12443" y="1835"/>
                    <a:pt x="12443" y="1702"/>
                  </a:cubicBezTo>
                  <a:cubicBezTo>
                    <a:pt x="12443" y="1602"/>
                    <a:pt x="12343" y="1502"/>
                    <a:pt x="12243" y="1502"/>
                  </a:cubicBezTo>
                  <a:cubicBezTo>
                    <a:pt x="12176" y="1502"/>
                    <a:pt x="6105" y="1135"/>
                    <a:pt x="268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11191800" y="1830225"/>
              <a:ext cx="728050" cy="590500"/>
            </a:xfrm>
            <a:custGeom>
              <a:avLst/>
              <a:gdLst/>
              <a:ahLst/>
              <a:cxnLst/>
              <a:rect l="l" t="t" r="r" b="b"/>
              <a:pathLst>
                <a:path w="29122" h="23620" extrusionOk="0">
                  <a:moveTo>
                    <a:pt x="7700" y="414"/>
                  </a:moveTo>
                  <a:cubicBezTo>
                    <a:pt x="15775" y="414"/>
                    <a:pt x="27246" y="6189"/>
                    <a:pt x="28654" y="6908"/>
                  </a:cubicBezTo>
                  <a:cubicBezTo>
                    <a:pt x="28354" y="8175"/>
                    <a:pt x="26153" y="16915"/>
                    <a:pt x="24551" y="23119"/>
                  </a:cubicBezTo>
                  <a:cubicBezTo>
                    <a:pt x="12943" y="19350"/>
                    <a:pt x="2135" y="17682"/>
                    <a:pt x="468" y="17449"/>
                  </a:cubicBezTo>
                  <a:lnTo>
                    <a:pt x="4137" y="903"/>
                  </a:lnTo>
                  <a:cubicBezTo>
                    <a:pt x="5201" y="563"/>
                    <a:pt x="6407" y="414"/>
                    <a:pt x="7700" y="414"/>
                  </a:cubicBezTo>
                  <a:close/>
                  <a:moveTo>
                    <a:pt x="7696" y="1"/>
                  </a:moveTo>
                  <a:cubicBezTo>
                    <a:pt x="6252" y="1"/>
                    <a:pt x="4985" y="179"/>
                    <a:pt x="3903" y="536"/>
                  </a:cubicBezTo>
                  <a:cubicBezTo>
                    <a:pt x="3837" y="570"/>
                    <a:pt x="3770" y="636"/>
                    <a:pt x="3770" y="703"/>
                  </a:cubicBezTo>
                  <a:lnTo>
                    <a:pt x="1" y="17582"/>
                  </a:lnTo>
                  <a:cubicBezTo>
                    <a:pt x="1" y="17649"/>
                    <a:pt x="1" y="17715"/>
                    <a:pt x="34" y="17749"/>
                  </a:cubicBezTo>
                  <a:cubicBezTo>
                    <a:pt x="67" y="17782"/>
                    <a:pt x="134" y="17815"/>
                    <a:pt x="201" y="17849"/>
                  </a:cubicBezTo>
                  <a:cubicBezTo>
                    <a:pt x="301" y="17849"/>
                    <a:pt x="12009" y="19450"/>
                    <a:pt x="24618" y="23586"/>
                  </a:cubicBezTo>
                  <a:cubicBezTo>
                    <a:pt x="24652" y="23620"/>
                    <a:pt x="24685" y="23620"/>
                    <a:pt x="24685" y="23620"/>
                  </a:cubicBezTo>
                  <a:cubicBezTo>
                    <a:pt x="24718" y="23620"/>
                    <a:pt x="24785" y="23586"/>
                    <a:pt x="24785" y="23586"/>
                  </a:cubicBezTo>
                  <a:cubicBezTo>
                    <a:pt x="24852" y="23553"/>
                    <a:pt x="24885" y="23520"/>
                    <a:pt x="24885" y="23453"/>
                  </a:cubicBezTo>
                  <a:cubicBezTo>
                    <a:pt x="26620" y="16748"/>
                    <a:pt x="29121" y="6841"/>
                    <a:pt x="29121" y="6841"/>
                  </a:cubicBezTo>
                  <a:cubicBezTo>
                    <a:pt x="29121" y="6774"/>
                    <a:pt x="29088" y="6674"/>
                    <a:pt x="28988" y="6607"/>
                  </a:cubicBezTo>
                  <a:cubicBezTo>
                    <a:pt x="28955" y="6607"/>
                    <a:pt x="24752" y="4373"/>
                    <a:pt x="19581" y="2538"/>
                  </a:cubicBezTo>
                  <a:cubicBezTo>
                    <a:pt x="14827" y="847"/>
                    <a:pt x="10841" y="1"/>
                    <a:pt x="769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1" name="Google Shape;691;p49"/>
            <p:cNvSpPr/>
            <p:nvPr/>
          </p:nvSpPr>
          <p:spPr>
            <a:xfrm>
              <a:off x="11042525" y="1895325"/>
              <a:ext cx="2193250" cy="2455725"/>
            </a:xfrm>
            <a:custGeom>
              <a:avLst/>
              <a:gdLst/>
              <a:ahLst/>
              <a:cxnLst/>
              <a:rect l="l" t="t" r="r" b="b"/>
              <a:pathLst>
                <a:path w="87730" h="98229" extrusionOk="0">
                  <a:moveTo>
                    <a:pt x="57975" y="1"/>
                  </a:moveTo>
                  <a:lnTo>
                    <a:pt x="1" y="22483"/>
                  </a:lnTo>
                  <a:lnTo>
                    <a:pt x="28521" y="96069"/>
                  </a:lnTo>
                  <a:cubicBezTo>
                    <a:pt x="29061" y="97407"/>
                    <a:pt x="30336" y="98229"/>
                    <a:pt x="31686" y="98229"/>
                  </a:cubicBezTo>
                  <a:cubicBezTo>
                    <a:pt x="32087" y="98229"/>
                    <a:pt x="32494" y="98157"/>
                    <a:pt x="32891" y="98004"/>
                  </a:cubicBezTo>
                  <a:lnTo>
                    <a:pt x="87730" y="76722"/>
                  </a:lnTo>
                  <a:lnTo>
                    <a:pt x="57975" y="1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2" name="Google Shape;692;p49"/>
            <p:cNvSpPr/>
            <p:nvPr/>
          </p:nvSpPr>
          <p:spPr>
            <a:xfrm>
              <a:off x="11070875" y="1875300"/>
              <a:ext cx="2134050" cy="2444600"/>
            </a:xfrm>
            <a:custGeom>
              <a:avLst/>
              <a:gdLst/>
              <a:ahLst/>
              <a:cxnLst/>
              <a:rect l="l" t="t" r="r" b="b"/>
              <a:pathLst>
                <a:path w="85362" h="97784" extrusionOk="0">
                  <a:moveTo>
                    <a:pt x="55574" y="1"/>
                  </a:moveTo>
                  <a:lnTo>
                    <a:pt x="1" y="21550"/>
                  </a:lnTo>
                  <a:lnTo>
                    <a:pt x="29155" y="96704"/>
                  </a:lnTo>
                  <a:cubicBezTo>
                    <a:pt x="29412" y="97372"/>
                    <a:pt x="30046" y="97783"/>
                    <a:pt x="30721" y="97783"/>
                  </a:cubicBezTo>
                  <a:cubicBezTo>
                    <a:pt x="30921" y="97783"/>
                    <a:pt x="31125" y="97747"/>
                    <a:pt x="31323" y="97671"/>
                  </a:cubicBezTo>
                  <a:lnTo>
                    <a:pt x="85362" y="76723"/>
                  </a:lnTo>
                  <a:lnTo>
                    <a:pt x="55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11007500" y="1806100"/>
              <a:ext cx="2193250" cy="2480975"/>
            </a:xfrm>
            <a:custGeom>
              <a:avLst/>
              <a:gdLst/>
              <a:ahLst/>
              <a:cxnLst/>
              <a:rect l="l" t="t" r="r" b="b"/>
              <a:pathLst>
                <a:path w="87730" h="99239" extrusionOk="0">
                  <a:moveTo>
                    <a:pt x="57975" y="0"/>
                  </a:moveTo>
                  <a:lnTo>
                    <a:pt x="1" y="22516"/>
                  </a:lnTo>
                  <a:lnTo>
                    <a:pt x="29755" y="99238"/>
                  </a:lnTo>
                  <a:lnTo>
                    <a:pt x="87730" y="76722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4" name="Google Shape;694;p49"/>
            <p:cNvSpPr/>
            <p:nvPr/>
          </p:nvSpPr>
          <p:spPr>
            <a:xfrm>
              <a:off x="11007500" y="2278100"/>
              <a:ext cx="978225" cy="2008975"/>
            </a:xfrm>
            <a:custGeom>
              <a:avLst/>
              <a:gdLst/>
              <a:ahLst/>
              <a:cxnLst/>
              <a:rect l="l" t="t" r="r" b="b"/>
              <a:pathLst>
                <a:path w="39129" h="80359" extrusionOk="0">
                  <a:moveTo>
                    <a:pt x="9374" y="1"/>
                  </a:moveTo>
                  <a:lnTo>
                    <a:pt x="1" y="3636"/>
                  </a:lnTo>
                  <a:lnTo>
                    <a:pt x="29755" y="80358"/>
                  </a:lnTo>
                  <a:lnTo>
                    <a:pt x="39129" y="76722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5" name="Google Shape;695;p49"/>
            <p:cNvSpPr/>
            <p:nvPr/>
          </p:nvSpPr>
          <p:spPr>
            <a:xfrm>
              <a:off x="11241850" y="2263925"/>
              <a:ext cx="779725" cy="1931400"/>
            </a:xfrm>
            <a:custGeom>
              <a:avLst/>
              <a:gdLst/>
              <a:ahLst/>
              <a:cxnLst/>
              <a:rect l="l" t="t" r="r" b="b"/>
              <a:pathLst>
                <a:path w="31189" h="77256" extrusionOk="0">
                  <a:moveTo>
                    <a:pt x="1434" y="0"/>
                  </a:moveTo>
                  <a:lnTo>
                    <a:pt x="0" y="568"/>
                  </a:lnTo>
                  <a:lnTo>
                    <a:pt x="29755" y="77256"/>
                  </a:lnTo>
                  <a:lnTo>
                    <a:pt x="31189" y="7672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EDB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11420300" y="1939525"/>
              <a:ext cx="1635350" cy="2099850"/>
            </a:xfrm>
            <a:custGeom>
              <a:avLst/>
              <a:gdLst/>
              <a:ahLst/>
              <a:cxnLst/>
              <a:rect l="l" t="t" r="r" b="b"/>
              <a:pathLst>
                <a:path w="65414" h="83994" extrusionOk="0">
                  <a:moveTo>
                    <a:pt x="36393" y="568"/>
                  </a:moveTo>
                  <a:cubicBezTo>
                    <a:pt x="36693" y="1168"/>
                    <a:pt x="37194" y="1668"/>
                    <a:pt x="37827" y="1969"/>
                  </a:cubicBezTo>
                  <a:cubicBezTo>
                    <a:pt x="38190" y="2121"/>
                    <a:pt x="38574" y="2197"/>
                    <a:pt x="38961" y="2197"/>
                  </a:cubicBezTo>
                  <a:cubicBezTo>
                    <a:pt x="39251" y="2197"/>
                    <a:pt x="39543" y="2154"/>
                    <a:pt x="39829" y="2069"/>
                  </a:cubicBezTo>
                  <a:lnTo>
                    <a:pt x="64880" y="66682"/>
                  </a:lnTo>
                  <a:cubicBezTo>
                    <a:pt x="64280" y="66982"/>
                    <a:pt x="63779" y="67482"/>
                    <a:pt x="63512" y="68116"/>
                  </a:cubicBezTo>
                  <a:cubicBezTo>
                    <a:pt x="63212" y="68750"/>
                    <a:pt x="63179" y="69450"/>
                    <a:pt x="63379" y="70117"/>
                  </a:cubicBezTo>
                  <a:lnTo>
                    <a:pt x="29021" y="83460"/>
                  </a:lnTo>
                  <a:cubicBezTo>
                    <a:pt x="28554" y="82426"/>
                    <a:pt x="27520" y="81826"/>
                    <a:pt x="26419" y="81826"/>
                  </a:cubicBezTo>
                  <a:cubicBezTo>
                    <a:pt x="26152" y="81826"/>
                    <a:pt x="25886" y="81859"/>
                    <a:pt x="25585" y="81926"/>
                  </a:cubicBezTo>
                  <a:lnTo>
                    <a:pt x="534" y="17313"/>
                  </a:lnTo>
                  <a:cubicBezTo>
                    <a:pt x="1168" y="17013"/>
                    <a:pt x="1635" y="16512"/>
                    <a:pt x="1935" y="15879"/>
                  </a:cubicBezTo>
                  <a:cubicBezTo>
                    <a:pt x="2202" y="15245"/>
                    <a:pt x="2235" y="14544"/>
                    <a:pt x="2035" y="13877"/>
                  </a:cubicBezTo>
                  <a:lnTo>
                    <a:pt x="36393" y="568"/>
                  </a:lnTo>
                  <a:close/>
                  <a:moveTo>
                    <a:pt x="36627" y="1"/>
                  </a:moveTo>
                  <a:lnTo>
                    <a:pt x="1502" y="13644"/>
                  </a:lnTo>
                  <a:lnTo>
                    <a:pt x="1568" y="13844"/>
                  </a:lnTo>
                  <a:cubicBezTo>
                    <a:pt x="1802" y="14444"/>
                    <a:pt x="1802" y="15111"/>
                    <a:pt x="1535" y="15712"/>
                  </a:cubicBezTo>
                  <a:cubicBezTo>
                    <a:pt x="1268" y="16312"/>
                    <a:pt x="801" y="16779"/>
                    <a:pt x="167" y="17013"/>
                  </a:cubicBezTo>
                  <a:lnTo>
                    <a:pt x="0" y="17079"/>
                  </a:lnTo>
                  <a:lnTo>
                    <a:pt x="25352" y="82460"/>
                  </a:lnTo>
                  <a:lnTo>
                    <a:pt x="25552" y="82393"/>
                  </a:lnTo>
                  <a:cubicBezTo>
                    <a:pt x="25847" y="82276"/>
                    <a:pt x="26149" y="82221"/>
                    <a:pt x="26445" y="82221"/>
                  </a:cubicBezTo>
                  <a:cubicBezTo>
                    <a:pt x="27422" y="82221"/>
                    <a:pt x="28337" y="82821"/>
                    <a:pt x="28721" y="83794"/>
                  </a:cubicBezTo>
                  <a:lnTo>
                    <a:pt x="28788" y="83994"/>
                  </a:lnTo>
                  <a:lnTo>
                    <a:pt x="63913" y="70351"/>
                  </a:lnTo>
                  <a:lnTo>
                    <a:pt x="63846" y="70184"/>
                  </a:lnTo>
                  <a:cubicBezTo>
                    <a:pt x="63346" y="68917"/>
                    <a:pt x="63979" y="67482"/>
                    <a:pt x="65247" y="66982"/>
                  </a:cubicBezTo>
                  <a:lnTo>
                    <a:pt x="65414" y="66915"/>
                  </a:lnTo>
                  <a:lnTo>
                    <a:pt x="40129" y="1735"/>
                  </a:lnTo>
                  <a:lnTo>
                    <a:pt x="40062" y="1535"/>
                  </a:lnTo>
                  <a:lnTo>
                    <a:pt x="39862" y="1602"/>
                  </a:lnTo>
                  <a:cubicBezTo>
                    <a:pt x="39568" y="1718"/>
                    <a:pt x="39266" y="1773"/>
                    <a:pt x="38969" y="1773"/>
                  </a:cubicBezTo>
                  <a:cubicBezTo>
                    <a:pt x="37992" y="1773"/>
                    <a:pt x="37077" y="1173"/>
                    <a:pt x="36693" y="201"/>
                  </a:cubicBezTo>
                  <a:lnTo>
                    <a:pt x="366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12426025" y="3694125"/>
              <a:ext cx="241025" cy="154300"/>
            </a:xfrm>
            <a:custGeom>
              <a:avLst/>
              <a:gdLst/>
              <a:ahLst/>
              <a:cxnLst/>
              <a:rect l="l" t="t" r="r" b="b"/>
              <a:pathLst>
                <a:path w="9641" h="6172" extrusionOk="0">
                  <a:moveTo>
                    <a:pt x="8540" y="0"/>
                  </a:moveTo>
                  <a:lnTo>
                    <a:pt x="0" y="3336"/>
                  </a:lnTo>
                  <a:lnTo>
                    <a:pt x="1101" y="6171"/>
                  </a:lnTo>
                  <a:lnTo>
                    <a:pt x="9640" y="2869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11801400" y="2764275"/>
              <a:ext cx="933200" cy="577950"/>
            </a:xfrm>
            <a:custGeom>
              <a:avLst/>
              <a:gdLst/>
              <a:ahLst/>
              <a:cxnLst/>
              <a:rect l="l" t="t" r="r" b="b"/>
              <a:pathLst>
                <a:path w="37328" h="23118" extrusionOk="0">
                  <a:moveTo>
                    <a:pt x="33391" y="1"/>
                  </a:moveTo>
                  <a:lnTo>
                    <a:pt x="1" y="12943"/>
                  </a:lnTo>
                  <a:lnTo>
                    <a:pt x="3937" y="23117"/>
                  </a:lnTo>
                  <a:lnTo>
                    <a:pt x="37327" y="10175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11744700" y="2617500"/>
              <a:ext cx="863975" cy="398650"/>
            </a:xfrm>
            <a:custGeom>
              <a:avLst/>
              <a:gdLst/>
              <a:ahLst/>
              <a:cxnLst/>
              <a:rect l="l" t="t" r="r" b="b"/>
              <a:pathLst>
                <a:path w="34559" h="15946" extrusionOk="0">
                  <a:moveTo>
                    <a:pt x="33391" y="1"/>
                  </a:moveTo>
                  <a:lnTo>
                    <a:pt x="0" y="12944"/>
                  </a:lnTo>
                  <a:lnTo>
                    <a:pt x="1135" y="15946"/>
                  </a:lnTo>
                  <a:lnTo>
                    <a:pt x="34558" y="2970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11597925" y="2239750"/>
              <a:ext cx="863975" cy="397800"/>
            </a:xfrm>
            <a:custGeom>
              <a:avLst/>
              <a:gdLst/>
              <a:ahLst/>
              <a:cxnLst/>
              <a:rect l="l" t="t" r="r" b="b"/>
              <a:pathLst>
                <a:path w="34559" h="15912" extrusionOk="0">
                  <a:moveTo>
                    <a:pt x="33391" y="0"/>
                  </a:moveTo>
                  <a:lnTo>
                    <a:pt x="1" y="12943"/>
                  </a:lnTo>
                  <a:lnTo>
                    <a:pt x="1168" y="15911"/>
                  </a:lnTo>
                  <a:lnTo>
                    <a:pt x="34559" y="2969"/>
                  </a:lnTo>
                  <a:lnTo>
                    <a:pt x="33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1" name="Google Shape;701;p49"/>
          <p:cNvSpPr/>
          <p:nvPr/>
        </p:nvSpPr>
        <p:spPr>
          <a:xfrm>
            <a:off x="12466875" y="4457550"/>
            <a:ext cx="343600" cy="435775"/>
          </a:xfrm>
          <a:custGeom>
            <a:avLst/>
            <a:gdLst/>
            <a:ahLst/>
            <a:cxnLst/>
            <a:rect l="l" t="t" r="r" b="b"/>
            <a:pathLst>
              <a:path w="13744" h="17431" extrusionOk="0">
                <a:moveTo>
                  <a:pt x="13252" y="1"/>
                </a:moveTo>
                <a:cubicBezTo>
                  <a:pt x="13215" y="1"/>
                  <a:pt x="13179" y="6"/>
                  <a:pt x="13143" y="18"/>
                </a:cubicBezTo>
                <a:cubicBezTo>
                  <a:pt x="1" y="4088"/>
                  <a:pt x="167" y="16897"/>
                  <a:pt x="167" y="16997"/>
                </a:cubicBezTo>
                <a:cubicBezTo>
                  <a:pt x="167" y="17231"/>
                  <a:pt x="334" y="17431"/>
                  <a:pt x="568" y="17431"/>
                </a:cubicBezTo>
                <a:cubicBezTo>
                  <a:pt x="801" y="17431"/>
                  <a:pt x="1001" y="17231"/>
                  <a:pt x="1001" y="16997"/>
                </a:cubicBezTo>
                <a:cubicBezTo>
                  <a:pt x="968" y="16497"/>
                  <a:pt x="868" y="4688"/>
                  <a:pt x="13377" y="819"/>
                </a:cubicBezTo>
                <a:cubicBezTo>
                  <a:pt x="13610" y="752"/>
                  <a:pt x="13744" y="519"/>
                  <a:pt x="13677" y="285"/>
                </a:cubicBezTo>
                <a:cubicBezTo>
                  <a:pt x="13595" y="120"/>
                  <a:pt x="13422" y="1"/>
                  <a:pt x="1325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9" name="Google Shape;719;p49"/>
          <p:cNvSpPr/>
          <p:nvPr/>
        </p:nvSpPr>
        <p:spPr>
          <a:xfrm>
            <a:off x="4571994" y="17797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0" name="Google Shape;720;p49"/>
          <p:cNvSpPr/>
          <p:nvPr/>
        </p:nvSpPr>
        <p:spPr>
          <a:xfrm>
            <a:off x="7864843" y="553011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1" name="Google Shape;721;p49"/>
          <p:cNvSpPr/>
          <p:nvPr/>
        </p:nvSpPr>
        <p:spPr>
          <a:xfrm>
            <a:off x="5112802" y="261631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068" y="1285451"/>
            <a:ext cx="6549814" cy="36078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6" name="Google Shape;526;p45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4203669" y="29608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1" name="Google Shape;531;p45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532" name="Google Shape;532;p45"/>
            <p:cNvSpPr/>
            <p:nvPr/>
          </p:nvSpPr>
          <p:spPr>
            <a:xfrm>
              <a:off x="4189650" y="4130425"/>
              <a:ext cx="4195525" cy="365275"/>
            </a:xfrm>
            <a:custGeom>
              <a:avLst/>
              <a:gdLst/>
              <a:ahLst/>
              <a:cxnLst/>
              <a:rect l="l" t="t" r="r" b="b"/>
              <a:pathLst>
                <a:path w="167821" h="14611" extrusionOk="0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5619000" y="3139700"/>
              <a:ext cx="117625" cy="144300"/>
            </a:xfrm>
            <a:custGeom>
              <a:avLst/>
              <a:gdLst/>
              <a:ahLst/>
              <a:cxnLst/>
              <a:rect l="l" t="t" r="r" b="b"/>
              <a:pathLst>
                <a:path w="4705" h="5772" extrusionOk="0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5515600" y="2769450"/>
              <a:ext cx="120100" cy="133000"/>
            </a:xfrm>
            <a:custGeom>
              <a:avLst/>
              <a:gdLst/>
              <a:ahLst/>
              <a:cxnLst/>
              <a:rect l="l" t="t" r="r" b="b"/>
              <a:pathLst>
                <a:path w="4804" h="5320" extrusionOk="0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6028475" y="3170575"/>
              <a:ext cx="75075" cy="90900"/>
            </a:xfrm>
            <a:custGeom>
              <a:avLst/>
              <a:gdLst/>
              <a:ahLst/>
              <a:cxnLst/>
              <a:rect l="l" t="t" r="r" b="b"/>
              <a:pathLst>
                <a:path w="3003" h="3636" extrusionOk="0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6304500" y="3626725"/>
              <a:ext cx="88425" cy="103425"/>
            </a:xfrm>
            <a:custGeom>
              <a:avLst/>
              <a:gdLst/>
              <a:ahLst/>
              <a:cxnLst/>
              <a:rect l="l" t="t" r="r" b="b"/>
              <a:pathLst>
                <a:path w="3537" h="4137" extrusionOk="0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6840700" y="3392400"/>
              <a:ext cx="90925" cy="111750"/>
            </a:xfrm>
            <a:custGeom>
              <a:avLst/>
              <a:gdLst/>
              <a:ahLst/>
              <a:cxnLst/>
              <a:rect l="l" t="t" r="r" b="b"/>
              <a:pathLst>
                <a:path w="3637" h="4470" extrusionOk="0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6178575" y="29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6226950" y="3639225"/>
              <a:ext cx="110925" cy="147625"/>
            </a:xfrm>
            <a:custGeom>
              <a:avLst/>
              <a:gdLst/>
              <a:ahLst/>
              <a:cxnLst/>
              <a:rect l="l" t="t" r="r" b="b"/>
              <a:pathLst>
                <a:path w="4437" h="5905" extrusionOk="0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6407075" y="3825950"/>
              <a:ext cx="1752925" cy="415425"/>
            </a:xfrm>
            <a:custGeom>
              <a:avLst/>
              <a:gdLst/>
              <a:ahLst/>
              <a:cxnLst/>
              <a:rect l="l" t="t" r="r" b="b"/>
              <a:pathLst>
                <a:path w="70117" h="16617" extrusionOk="0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4501550" y="3782850"/>
              <a:ext cx="1831325" cy="458825"/>
            </a:xfrm>
            <a:custGeom>
              <a:avLst/>
              <a:gdLst/>
              <a:ahLst/>
              <a:cxnLst/>
              <a:rect l="l" t="t" r="r" b="b"/>
              <a:pathLst>
                <a:path w="73253" h="18353" extrusionOk="0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7130925" y="3020450"/>
              <a:ext cx="502050" cy="271450"/>
            </a:xfrm>
            <a:custGeom>
              <a:avLst/>
              <a:gdLst/>
              <a:ahLst/>
              <a:cxnLst/>
              <a:rect l="l" t="t" r="r" b="b"/>
              <a:pathLst>
                <a:path w="20082" h="10858" extrusionOk="0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7100900" y="32681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6521325" y="4225350"/>
              <a:ext cx="1676225" cy="76500"/>
            </a:xfrm>
            <a:custGeom>
              <a:avLst/>
              <a:gdLst/>
              <a:ahLst/>
              <a:cxnLst/>
              <a:rect l="l" t="t" r="r" b="b"/>
              <a:pathLst>
                <a:path w="67049" h="3060" extrusionOk="0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4464025" y="4225475"/>
              <a:ext cx="1682875" cy="79250"/>
            </a:xfrm>
            <a:custGeom>
              <a:avLst/>
              <a:gdLst/>
              <a:ahLst/>
              <a:cxnLst/>
              <a:rect l="l" t="t" r="r" b="b"/>
              <a:pathLst>
                <a:path w="67315" h="3170" extrusionOk="0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6086850" y="4076200"/>
              <a:ext cx="473675" cy="203425"/>
            </a:xfrm>
            <a:custGeom>
              <a:avLst/>
              <a:gdLst/>
              <a:ahLst/>
              <a:cxnLst/>
              <a:rect l="l" t="t" r="r" b="b"/>
              <a:pathLst>
                <a:path w="18947" h="8137" extrusionOk="0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6979150" y="3826875"/>
              <a:ext cx="98425" cy="5025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5780800" y="3867675"/>
              <a:ext cx="252700" cy="322800"/>
            </a:xfrm>
            <a:custGeom>
              <a:avLst/>
              <a:gdLst/>
              <a:ahLst/>
              <a:cxnLst/>
              <a:rect l="l" t="t" r="r" b="b"/>
              <a:pathLst>
                <a:path w="10108" h="12912" extrusionOk="0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6040975" y="4100925"/>
              <a:ext cx="561250" cy="235500"/>
            </a:xfrm>
            <a:custGeom>
              <a:avLst/>
              <a:gdLst/>
              <a:ahLst/>
              <a:cxnLst/>
              <a:rect l="l" t="t" r="r" b="b"/>
              <a:pathLst>
                <a:path w="22450" h="9420" extrusionOk="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6597200" y="4183575"/>
              <a:ext cx="974050" cy="50725"/>
            </a:xfrm>
            <a:custGeom>
              <a:avLst/>
              <a:gdLst/>
              <a:ahLst/>
              <a:cxnLst/>
              <a:rect l="l" t="t" r="r" b="b"/>
              <a:pathLst>
                <a:path w="38962" h="2029" extrusionOk="0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4926850" y="4182950"/>
              <a:ext cx="1151675" cy="51350"/>
            </a:xfrm>
            <a:custGeom>
              <a:avLst/>
              <a:gdLst/>
              <a:ahLst/>
              <a:cxnLst/>
              <a:rect l="l" t="t" r="r" b="b"/>
              <a:pathLst>
                <a:path w="46067" h="2054" extrusionOk="0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5789125" y="3848550"/>
              <a:ext cx="254375" cy="58400"/>
            </a:xfrm>
            <a:custGeom>
              <a:avLst/>
              <a:gdLst/>
              <a:ahLst/>
              <a:cxnLst/>
              <a:rect l="l" t="t" r="r" b="b"/>
              <a:pathLst>
                <a:path w="10175" h="2336" extrusionOk="0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568850" y="3883300"/>
              <a:ext cx="1288450" cy="137775"/>
            </a:xfrm>
            <a:custGeom>
              <a:avLst/>
              <a:gdLst/>
              <a:ahLst/>
              <a:cxnLst/>
              <a:rect l="l" t="t" r="r" b="b"/>
              <a:pathLst>
                <a:path w="51538" h="5511" extrusionOk="0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6568025" y="3982950"/>
              <a:ext cx="803925" cy="105800"/>
            </a:xfrm>
            <a:custGeom>
              <a:avLst/>
              <a:gdLst/>
              <a:ahLst/>
              <a:cxnLst/>
              <a:rect l="l" t="t" r="r" b="b"/>
              <a:pathLst>
                <a:path w="32157" h="4232" extrusionOk="0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658075" y="4079275"/>
              <a:ext cx="633825" cy="61175"/>
            </a:xfrm>
            <a:custGeom>
              <a:avLst/>
              <a:gdLst/>
              <a:ahLst/>
              <a:cxnLst/>
              <a:rect l="l" t="t" r="r" b="b"/>
              <a:pathLst>
                <a:path w="25353" h="2447" extrusionOk="0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4968550" y="3846625"/>
              <a:ext cx="867300" cy="134550"/>
            </a:xfrm>
            <a:custGeom>
              <a:avLst/>
              <a:gdLst/>
              <a:ahLst/>
              <a:cxnLst/>
              <a:rect l="l" t="t" r="r" b="b"/>
              <a:pathLst>
                <a:path w="34692" h="5382" extrusionOk="0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5132000" y="4031975"/>
              <a:ext cx="656850" cy="60100"/>
            </a:xfrm>
            <a:custGeom>
              <a:avLst/>
              <a:gdLst/>
              <a:ahLst/>
              <a:cxnLst/>
              <a:rect l="l" t="t" r="r" b="b"/>
              <a:pathLst>
                <a:path w="26274" h="2404" extrusionOk="0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5222050" y="4120775"/>
              <a:ext cx="567100" cy="37175"/>
            </a:xfrm>
            <a:custGeom>
              <a:avLst/>
              <a:gdLst/>
              <a:ahLst/>
              <a:cxnLst/>
              <a:rect l="l" t="t" r="r" b="b"/>
              <a:pathLst>
                <a:path w="22684" h="1487" extrusionOk="0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5318800" y="3954400"/>
              <a:ext cx="466175" cy="41775"/>
            </a:xfrm>
            <a:custGeom>
              <a:avLst/>
              <a:gdLst/>
              <a:ahLst/>
              <a:cxnLst/>
              <a:rect l="l" t="t" r="r" b="b"/>
              <a:pathLst>
                <a:path w="18647" h="1671" extrusionOk="0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6031800" y="3884400"/>
              <a:ext cx="217675" cy="149300"/>
            </a:xfrm>
            <a:custGeom>
              <a:avLst/>
              <a:gdLst/>
              <a:ahLst/>
              <a:cxnLst/>
              <a:rect l="l" t="t" r="r" b="b"/>
              <a:pathLst>
                <a:path w="8707" h="597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5845000" y="4127100"/>
              <a:ext cx="140125" cy="31700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5542275" y="2440275"/>
              <a:ext cx="2090700" cy="1606775"/>
            </a:xfrm>
            <a:custGeom>
              <a:avLst/>
              <a:gdLst/>
              <a:ahLst/>
              <a:cxnLst/>
              <a:rect l="l" t="t" r="r" b="b"/>
              <a:pathLst>
                <a:path w="83628" h="64271" extrusionOk="0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4916850" y="3048800"/>
              <a:ext cx="1384325" cy="812575"/>
            </a:xfrm>
            <a:custGeom>
              <a:avLst/>
              <a:gdLst/>
              <a:ahLst/>
              <a:cxnLst/>
              <a:rect l="l" t="t" r="r" b="b"/>
              <a:pathLst>
                <a:path w="55373" h="32503" extrusionOk="0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4636650" y="3556550"/>
              <a:ext cx="1722075" cy="527425"/>
            </a:xfrm>
            <a:custGeom>
              <a:avLst/>
              <a:gdLst/>
              <a:ahLst/>
              <a:cxnLst/>
              <a:rect l="l" t="t" r="r" b="b"/>
              <a:pathLst>
                <a:path w="68883" h="21097" extrusionOk="0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5317950" y="2758600"/>
              <a:ext cx="1082475" cy="1322650"/>
            </a:xfrm>
            <a:custGeom>
              <a:avLst/>
              <a:gdLst/>
              <a:ahLst/>
              <a:cxnLst/>
              <a:rect l="l" t="t" r="r" b="b"/>
              <a:pathLst>
                <a:path w="43299" h="52906" extrusionOk="0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6401225" y="3495475"/>
              <a:ext cx="1623700" cy="595800"/>
            </a:xfrm>
            <a:custGeom>
              <a:avLst/>
              <a:gdLst/>
              <a:ahLst/>
              <a:cxnLst/>
              <a:rect l="l" t="t" r="r" b="b"/>
              <a:pathLst>
                <a:path w="64948" h="23832" extrusionOk="0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5859175" y="4099775"/>
              <a:ext cx="103425" cy="42225"/>
            </a:xfrm>
            <a:custGeom>
              <a:avLst/>
              <a:gdLst/>
              <a:ahLst/>
              <a:cxnLst/>
              <a:rect l="l" t="t" r="r" b="b"/>
              <a:pathLst>
                <a:path w="4137" h="1689" extrusionOk="0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4913500" y="2945400"/>
              <a:ext cx="1508600" cy="1140000"/>
            </a:xfrm>
            <a:custGeom>
              <a:avLst/>
              <a:gdLst/>
              <a:ahLst/>
              <a:cxnLst/>
              <a:rect l="l" t="t" r="r" b="b"/>
              <a:pathLst>
                <a:path w="60344" h="45600" extrusionOk="0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5538200" y="2705250"/>
              <a:ext cx="1562725" cy="1385775"/>
            </a:xfrm>
            <a:custGeom>
              <a:avLst/>
              <a:gdLst/>
              <a:ahLst/>
              <a:cxnLst/>
              <a:rect l="l" t="t" r="r" b="b"/>
              <a:pathLst>
                <a:path w="62509" h="55431" extrusionOk="0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85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9" y="1129867"/>
            <a:ext cx="6639338" cy="353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02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6" name="Google Shape;526;p45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4203669" y="29608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1" name="Google Shape;531;p45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532" name="Google Shape;532;p45"/>
            <p:cNvSpPr/>
            <p:nvPr/>
          </p:nvSpPr>
          <p:spPr>
            <a:xfrm>
              <a:off x="4189650" y="4130425"/>
              <a:ext cx="4195525" cy="365275"/>
            </a:xfrm>
            <a:custGeom>
              <a:avLst/>
              <a:gdLst/>
              <a:ahLst/>
              <a:cxnLst/>
              <a:rect l="l" t="t" r="r" b="b"/>
              <a:pathLst>
                <a:path w="167821" h="14611" extrusionOk="0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5619000" y="3139700"/>
              <a:ext cx="117625" cy="144300"/>
            </a:xfrm>
            <a:custGeom>
              <a:avLst/>
              <a:gdLst/>
              <a:ahLst/>
              <a:cxnLst/>
              <a:rect l="l" t="t" r="r" b="b"/>
              <a:pathLst>
                <a:path w="4705" h="5772" extrusionOk="0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5515600" y="2769450"/>
              <a:ext cx="120100" cy="133000"/>
            </a:xfrm>
            <a:custGeom>
              <a:avLst/>
              <a:gdLst/>
              <a:ahLst/>
              <a:cxnLst/>
              <a:rect l="l" t="t" r="r" b="b"/>
              <a:pathLst>
                <a:path w="4804" h="5320" extrusionOk="0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6028475" y="3170575"/>
              <a:ext cx="75075" cy="90900"/>
            </a:xfrm>
            <a:custGeom>
              <a:avLst/>
              <a:gdLst/>
              <a:ahLst/>
              <a:cxnLst/>
              <a:rect l="l" t="t" r="r" b="b"/>
              <a:pathLst>
                <a:path w="3003" h="3636" extrusionOk="0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6304500" y="3626725"/>
              <a:ext cx="88425" cy="103425"/>
            </a:xfrm>
            <a:custGeom>
              <a:avLst/>
              <a:gdLst/>
              <a:ahLst/>
              <a:cxnLst/>
              <a:rect l="l" t="t" r="r" b="b"/>
              <a:pathLst>
                <a:path w="3537" h="4137" extrusionOk="0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6840700" y="3392400"/>
              <a:ext cx="90925" cy="111750"/>
            </a:xfrm>
            <a:custGeom>
              <a:avLst/>
              <a:gdLst/>
              <a:ahLst/>
              <a:cxnLst/>
              <a:rect l="l" t="t" r="r" b="b"/>
              <a:pathLst>
                <a:path w="3637" h="4470" extrusionOk="0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6178575" y="29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6226950" y="3639225"/>
              <a:ext cx="110925" cy="147625"/>
            </a:xfrm>
            <a:custGeom>
              <a:avLst/>
              <a:gdLst/>
              <a:ahLst/>
              <a:cxnLst/>
              <a:rect l="l" t="t" r="r" b="b"/>
              <a:pathLst>
                <a:path w="4437" h="5905" extrusionOk="0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6407075" y="3825950"/>
              <a:ext cx="1752925" cy="415425"/>
            </a:xfrm>
            <a:custGeom>
              <a:avLst/>
              <a:gdLst/>
              <a:ahLst/>
              <a:cxnLst/>
              <a:rect l="l" t="t" r="r" b="b"/>
              <a:pathLst>
                <a:path w="70117" h="16617" extrusionOk="0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4501550" y="3782850"/>
              <a:ext cx="1831325" cy="458825"/>
            </a:xfrm>
            <a:custGeom>
              <a:avLst/>
              <a:gdLst/>
              <a:ahLst/>
              <a:cxnLst/>
              <a:rect l="l" t="t" r="r" b="b"/>
              <a:pathLst>
                <a:path w="73253" h="18353" extrusionOk="0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7130925" y="3020450"/>
              <a:ext cx="502050" cy="271450"/>
            </a:xfrm>
            <a:custGeom>
              <a:avLst/>
              <a:gdLst/>
              <a:ahLst/>
              <a:cxnLst/>
              <a:rect l="l" t="t" r="r" b="b"/>
              <a:pathLst>
                <a:path w="20082" h="10858" extrusionOk="0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7100900" y="32681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6521325" y="4225350"/>
              <a:ext cx="1676225" cy="76500"/>
            </a:xfrm>
            <a:custGeom>
              <a:avLst/>
              <a:gdLst/>
              <a:ahLst/>
              <a:cxnLst/>
              <a:rect l="l" t="t" r="r" b="b"/>
              <a:pathLst>
                <a:path w="67049" h="3060" extrusionOk="0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4464025" y="4225475"/>
              <a:ext cx="1682875" cy="79250"/>
            </a:xfrm>
            <a:custGeom>
              <a:avLst/>
              <a:gdLst/>
              <a:ahLst/>
              <a:cxnLst/>
              <a:rect l="l" t="t" r="r" b="b"/>
              <a:pathLst>
                <a:path w="67315" h="3170" extrusionOk="0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6086850" y="4076200"/>
              <a:ext cx="473675" cy="203425"/>
            </a:xfrm>
            <a:custGeom>
              <a:avLst/>
              <a:gdLst/>
              <a:ahLst/>
              <a:cxnLst/>
              <a:rect l="l" t="t" r="r" b="b"/>
              <a:pathLst>
                <a:path w="18947" h="8137" extrusionOk="0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6979150" y="3826875"/>
              <a:ext cx="98425" cy="5025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5780800" y="3867675"/>
              <a:ext cx="252700" cy="322800"/>
            </a:xfrm>
            <a:custGeom>
              <a:avLst/>
              <a:gdLst/>
              <a:ahLst/>
              <a:cxnLst/>
              <a:rect l="l" t="t" r="r" b="b"/>
              <a:pathLst>
                <a:path w="10108" h="12912" extrusionOk="0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6040975" y="4100925"/>
              <a:ext cx="561250" cy="235500"/>
            </a:xfrm>
            <a:custGeom>
              <a:avLst/>
              <a:gdLst/>
              <a:ahLst/>
              <a:cxnLst/>
              <a:rect l="l" t="t" r="r" b="b"/>
              <a:pathLst>
                <a:path w="22450" h="9420" extrusionOk="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6597200" y="4183575"/>
              <a:ext cx="974050" cy="50725"/>
            </a:xfrm>
            <a:custGeom>
              <a:avLst/>
              <a:gdLst/>
              <a:ahLst/>
              <a:cxnLst/>
              <a:rect l="l" t="t" r="r" b="b"/>
              <a:pathLst>
                <a:path w="38962" h="2029" extrusionOk="0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4926850" y="4182950"/>
              <a:ext cx="1151675" cy="51350"/>
            </a:xfrm>
            <a:custGeom>
              <a:avLst/>
              <a:gdLst/>
              <a:ahLst/>
              <a:cxnLst/>
              <a:rect l="l" t="t" r="r" b="b"/>
              <a:pathLst>
                <a:path w="46067" h="2054" extrusionOk="0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5789125" y="3848550"/>
              <a:ext cx="254375" cy="58400"/>
            </a:xfrm>
            <a:custGeom>
              <a:avLst/>
              <a:gdLst/>
              <a:ahLst/>
              <a:cxnLst/>
              <a:rect l="l" t="t" r="r" b="b"/>
              <a:pathLst>
                <a:path w="10175" h="2336" extrusionOk="0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568850" y="3883300"/>
              <a:ext cx="1288450" cy="137775"/>
            </a:xfrm>
            <a:custGeom>
              <a:avLst/>
              <a:gdLst/>
              <a:ahLst/>
              <a:cxnLst/>
              <a:rect l="l" t="t" r="r" b="b"/>
              <a:pathLst>
                <a:path w="51538" h="5511" extrusionOk="0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6568025" y="3982950"/>
              <a:ext cx="803925" cy="105800"/>
            </a:xfrm>
            <a:custGeom>
              <a:avLst/>
              <a:gdLst/>
              <a:ahLst/>
              <a:cxnLst/>
              <a:rect l="l" t="t" r="r" b="b"/>
              <a:pathLst>
                <a:path w="32157" h="4232" extrusionOk="0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658075" y="4079275"/>
              <a:ext cx="633825" cy="61175"/>
            </a:xfrm>
            <a:custGeom>
              <a:avLst/>
              <a:gdLst/>
              <a:ahLst/>
              <a:cxnLst/>
              <a:rect l="l" t="t" r="r" b="b"/>
              <a:pathLst>
                <a:path w="25353" h="2447" extrusionOk="0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4968550" y="3846625"/>
              <a:ext cx="867300" cy="134550"/>
            </a:xfrm>
            <a:custGeom>
              <a:avLst/>
              <a:gdLst/>
              <a:ahLst/>
              <a:cxnLst/>
              <a:rect l="l" t="t" r="r" b="b"/>
              <a:pathLst>
                <a:path w="34692" h="5382" extrusionOk="0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5132000" y="4031975"/>
              <a:ext cx="656850" cy="60100"/>
            </a:xfrm>
            <a:custGeom>
              <a:avLst/>
              <a:gdLst/>
              <a:ahLst/>
              <a:cxnLst/>
              <a:rect l="l" t="t" r="r" b="b"/>
              <a:pathLst>
                <a:path w="26274" h="2404" extrusionOk="0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5222050" y="4120775"/>
              <a:ext cx="567100" cy="37175"/>
            </a:xfrm>
            <a:custGeom>
              <a:avLst/>
              <a:gdLst/>
              <a:ahLst/>
              <a:cxnLst/>
              <a:rect l="l" t="t" r="r" b="b"/>
              <a:pathLst>
                <a:path w="22684" h="1487" extrusionOk="0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5318800" y="3954400"/>
              <a:ext cx="466175" cy="41775"/>
            </a:xfrm>
            <a:custGeom>
              <a:avLst/>
              <a:gdLst/>
              <a:ahLst/>
              <a:cxnLst/>
              <a:rect l="l" t="t" r="r" b="b"/>
              <a:pathLst>
                <a:path w="18647" h="1671" extrusionOk="0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6031800" y="3884400"/>
              <a:ext cx="217675" cy="149300"/>
            </a:xfrm>
            <a:custGeom>
              <a:avLst/>
              <a:gdLst/>
              <a:ahLst/>
              <a:cxnLst/>
              <a:rect l="l" t="t" r="r" b="b"/>
              <a:pathLst>
                <a:path w="8707" h="597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5845000" y="4127100"/>
              <a:ext cx="140125" cy="31700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5542275" y="2440275"/>
              <a:ext cx="2090700" cy="1606775"/>
            </a:xfrm>
            <a:custGeom>
              <a:avLst/>
              <a:gdLst/>
              <a:ahLst/>
              <a:cxnLst/>
              <a:rect l="l" t="t" r="r" b="b"/>
              <a:pathLst>
                <a:path w="83628" h="64271" extrusionOk="0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4916850" y="3048800"/>
              <a:ext cx="1384325" cy="812575"/>
            </a:xfrm>
            <a:custGeom>
              <a:avLst/>
              <a:gdLst/>
              <a:ahLst/>
              <a:cxnLst/>
              <a:rect l="l" t="t" r="r" b="b"/>
              <a:pathLst>
                <a:path w="55373" h="32503" extrusionOk="0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4636650" y="3556550"/>
              <a:ext cx="1722075" cy="527425"/>
            </a:xfrm>
            <a:custGeom>
              <a:avLst/>
              <a:gdLst/>
              <a:ahLst/>
              <a:cxnLst/>
              <a:rect l="l" t="t" r="r" b="b"/>
              <a:pathLst>
                <a:path w="68883" h="21097" extrusionOk="0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5317950" y="2758600"/>
              <a:ext cx="1082475" cy="1322650"/>
            </a:xfrm>
            <a:custGeom>
              <a:avLst/>
              <a:gdLst/>
              <a:ahLst/>
              <a:cxnLst/>
              <a:rect l="l" t="t" r="r" b="b"/>
              <a:pathLst>
                <a:path w="43299" h="52906" extrusionOk="0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6401225" y="3495475"/>
              <a:ext cx="1623700" cy="595800"/>
            </a:xfrm>
            <a:custGeom>
              <a:avLst/>
              <a:gdLst/>
              <a:ahLst/>
              <a:cxnLst/>
              <a:rect l="l" t="t" r="r" b="b"/>
              <a:pathLst>
                <a:path w="64948" h="23832" extrusionOk="0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5859175" y="4099775"/>
              <a:ext cx="103425" cy="42225"/>
            </a:xfrm>
            <a:custGeom>
              <a:avLst/>
              <a:gdLst/>
              <a:ahLst/>
              <a:cxnLst/>
              <a:rect l="l" t="t" r="r" b="b"/>
              <a:pathLst>
                <a:path w="4137" h="1689" extrusionOk="0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4913500" y="2945400"/>
              <a:ext cx="1508600" cy="1140000"/>
            </a:xfrm>
            <a:custGeom>
              <a:avLst/>
              <a:gdLst/>
              <a:ahLst/>
              <a:cxnLst/>
              <a:rect l="l" t="t" r="r" b="b"/>
              <a:pathLst>
                <a:path w="60344" h="45600" extrusionOk="0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5538200" y="2705250"/>
              <a:ext cx="1562725" cy="1385775"/>
            </a:xfrm>
            <a:custGeom>
              <a:avLst/>
              <a:gdLst/>
              <a:ahLst/>
              <a:cxnLst/>
              <a:rect l="l" t="t" r="r" b="b"/>
              <a:pathLst>
                <a:path w="62509" h="55431" extrusionOk="0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6015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26" y="384313"/>
            <a:ext cx="8189844" cy="429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3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947878" y="648326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941" y="1208116"/>
            <a:ext cx="4382915" cy="347280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1831" y="1772154"/>
            <a:ext cx="318011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Table Admin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947878" y="648326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592" y="1015334"/>
            <a:ext cx="4050764" cy="37065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5496" y="1575943"/>
            <a:ext cx="283730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Table </a:t>
            </a:r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ChiTietDDH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455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947878" y="648326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426" y="1031668"/>
            <a:ext cx="4402841" cy="37438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8693" y="1485604"/>
            <a:ext cx="334173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Table </a:t>
            </a:r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DonDat</a:t>
            </a:r>
            <a:endParaRPr lang="en-US" sz="5400" b="1" cap="none" spc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Hang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134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947878" y="648326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508" y="928143"/>
            <a:ext cx="4973612" cy="39688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3096" y="1497400"/>
            <a:ext cx="238673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Table </a:t>
            </a:r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KhachHang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451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947878" y="648326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45" y="1043055"/>
            <a:ext cx="4771822" cy="38153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2084" y="1719146"/>
            <a:ext cx="259795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Table </a:t>
            </a:r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LienHe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4916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>
            <a:spLocks noGrp="1"/>
          </p:cNvSpPr>
          <p:nvPr>
            <p:ph type="subTitle" idx="1"/>
          </p:nvPr>
        </p:nvSpPr>
        <p:spPr>
          <a:xfrm>
            <a:off x="1570032" y="1768896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2001191028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9" name="Google Shape;509;p44"/>
          <p:cNvSpPr txBox="1">
            <a:spLocks noGrp="1"/>
          </p:cNvSpPr>
          <p:nvPr>
            <p:ph type="title"/>
          </p:nvPr>
        </p:nvSpPr>
        <p:spPr>
          <a:xfrm>
            <a:off x="1430779" y="1167857"/>
            <a:ext cx="2836719" cy="6727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Ngọc Sơn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" name="Google Shape;510;p44"/>
          <p:cNvSpPr txBox="1">
            <a:spLocks noGrp="1"/>
          </p:cNvSpPr>
          <p:nvPr>
            <p:ph type="title" idx="2"/>
          </p:nvPr>
        </p:nvSpPr>
        <p:spPr>
          <a:xfrm>
            <a:off x="657432" y="1284353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1" name="Google Shape;511;p44"/>
          <p:cNvSpPr txBox="1">
            <a:spLocks noGrp="1"/>
          </p:cNvSpPr>
          <p:nvPr>
            <p:ph type="subTitle" idx="3"/>
          </p:nvPr>
        </p:nvSpPr>
        <p:spPr>
          <a:xfrm>
            <a:off x="1570032" y="3489094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2001190655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" name="Google Shape;512;p44"/>
          <p:cNvSpPr txBox="1">
            <a:spLocks noGrp="1"/>
          </p:cNvSpPr>
          <p:nvPr>
            <p:ph type="title" idx="4"/>
          </p:nvPr>
        </p:nvSpPr>
        <p:spPr>
          <a:xfrm>
            <a:off x="1570032" y="3107300"/>
            <a:ext cx="2887668" cy="2435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Thành Lộc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" name="Google Shape;513;p44"/>
          <p:cNvSpPr txBox="1">
            <a:spLocks noGrp="1"/>
          </p:cNvSpPr>
          <p:nvPr>
            <p:ph type="title" idx="5"/>
          </p:nvPr>
        </p:nvSpPr>
        <p:spPr>
          <a:xfrm>
            <a:off x="708802" y="2998576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03.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4" name="Google Shape;514;p44"/>
          <p:cNvSpPr txBox="1">
            <a:spLocks noGrp="1"/>
          </p:cNvSpPr>
          <p:nvPr>
            <p:ph type="subTitle" idx="6"/>
          </p:nvPr>
        </p:nvSpPr>
        <p:spPr>
          <a:xfrm>
            <a:off x="6089839" y="1996612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2001190567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5" name="Google Shape;515;p44"/>
          <p:cNvSpPr txBox="1">
            <a:spLocks noGrp="1"/>
          </p:cNvSpPr>
          <p:nvPr>
            <p:ph type="title" idx="7"/>
          </p:nvPr>
        </p:nvSpPr>
        <p:spPr>
          <a:xfrm>
            <a:off x="6089839" y="1591375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Đỗ Gia Huy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6" name="Google Shape;516;p44"/>
          <p:cNvSpPr txBox="1">
            <a:spLocks noGrp="1"/>
          </p:cNvSpPr>
          <p:nvPr>
            <p:ph type="title" idx="8"/>
          </p:nvPr>
        </p:nvSpPr>
        <p:spPr>
          <a:xfrm>
            <a:off x="5235425" y="1525213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02.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7" name="Google Shape;517;p44"/>
          <p:cNvSpPr txBox="1">
            <a:spLocks noGrp="1"/>
          </p:cNvSpPr>
          <p:nvPr>
            <p:ph type="subTitle" idx="9"/>
          </p:nvPr>
        </p:nvSpPr>
        <p:spPr>
          <a:xfrm>
            <a:off x="5588113" y="3785988"/>
            <a:ext cx="234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2001190786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Google Shape;518;p44"/>
          <p:cNvSpPr txBox="1">
            <a:spLocks noGrp="1"/>
          </p:cNvSpPr>
          <p:nvPr>
            <p:ph type="title" idx="13"/>
          </p:nvPr>
        </p:nvSpPr>
        <p:spPr>
          <a:xfrm>
            <a:off x="5985327" y="3290150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Đỗ Ngọc Sơn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Google Shape;519;p44"/>
          <p:cNvSpPr txBox="1">
            <a:spLocks noGrp="1"/>
          </p:cNvSpPr>
          <p:nvPr>
            <p:ph type="title" idx="14"/>
          </p:nvPr>
        </p:nvSpPr>
        <p:spPr>
          <a:xfrm>
            <a:off x="5130913" y="3223988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Google Shape;520;p44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 NHÓM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748843" y="38695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148" y="1015334"/>
            <a:ext cx="4078208" cy="3881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996" y="1838415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Table NXB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3343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653071" y="3931853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684" y="1015334"/>
            <a:ext cx="4597610" cy="381508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5147" y="1639634"/>
            <a:ext cx="241671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Table </a:t>
            </a:r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Sach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5335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812796" y="3848726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997" y="1043055"/>
            <a:ext cx="4736680" cy="37939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6161" y="1358130"/>
            <a:ext cx="260387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Table </a:t>
            </a:r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TacGia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212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493676" y="3973416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080" y="1014526"/>
            <a:ext cx="2953162" cy="3581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5965" y="2090207"/>
            <a:ext cx="3608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Table </a:t>
            </a:r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Loai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96197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6" name="Google Shape;526;p45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4203669" y="29608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1" name="Google Shape;531;p45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532" name="Google Shape;532;p45"/>
            <p:cNvSpPr/>
            <p:nvPr/>
          </p:nvSpPr>
          <p:spPr>
            <a:xfrm>
              <a:off x="4189650" y="4130425"/>
              <a:ext cx="4195525" cy="365275"/>
            </a:xfrm>
            <a:custGeom>
              <a:avLst/>
              <a:gdLst/>
              <a:ahLst/>
              <a:cxnLst/>
              <a:rect l="l" t="t" r="r" b="b"/>
              <a:pathLst>
                <a:path w="167821" h="14611" extrusionOk="0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5619000" y="3139700"/>
              <a:ext cx="117625" cy="144300"/>
            </a:xfrm>
            <a:custGeom>
              <a:avLst/>
              <a:gdLst/>
              <a:ahLst/>
              <a:cxnLst/>
              <a:rect l="l" t="t" r="r" b="b"/>
              <a:pathLst>
                <a:path w="4705" h="5772" extrusionOk="0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5515600" y="2769450"/>
              <a:ext cx="120100" cy="133000"/>
            </a:xfrm>
            <a:custGeom>
              <a:avLst/>
              <a:gdLst/>
              <a:ahLst/>
              <a:cxnLst/>
              <a:rect l="l" t="t" r="r" b="b"/>
              <a:pathLst>
                <a:path w="4804" h="5320" extrusionOk="0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6028475" y="3170575"/>
              <a:ext cx="75075" cy="90900"/>
            </a:xfrm>
            <a:custGeom>
              <a:avLst/>
              <a:gdLst/>
              <a:ahLst/>
              <a:cxnLst/>
              <a:rect l="l" t="t" r="r" b="b"/>
              <a:pathLst>
                <a:path w="3003" h="3636" extrusionOk="0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6304500" y="3626725"/>
              <a:ext cx="88425" cy="103425"/>
            </a:xfrm>
            <a:custGeom>
              <a:avLst/>
              <a:gdLst/>
              <a:ahLst/>
              <a:cxnLst/>
              <a:rect l="l" t="t" r="r" b="b"/>
              <a:pathLst>
                <a:path w="3537" h="4137" extrusionOk="0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6840700" y="3392400"/>
              <a:ext cx="90925" cy="111750"/>
            </a:xfrm>
            <a:custGeom>
              <a:avLst/>
              <a:gdLst/>
              <a:ahLst/>
              <a:cxnLst/>
              <a:rect l="l" t="t" r="r" b="b"/>
              <a:pathLst>
                <a:path w="3637" h="4470" extrusionOk="0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6178575" y="29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6226950" y="3639225"/>
              <a:ext cx="110925" cy="147625"/>
            </a:xfrm>
            <a:custGeom>
              <a:avLst/>
              <a:gdLst/>
              <a:ahLst/>
              <a:cxnLst/>
              <a:rect l="l" t="t" r="r" b="b"/>
              <a:pathLst>
                <a:path w="4437" h="5905" extrusionOk="0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6407075" y="3825950"/>
              <a:ext cx="1752925" cy="415425"/>
            </a:xfrm>
            <a:custGeom>
              <a:avLst/>
              <a:gdLst/>
              <a:ahLst/>
              <a:cxnLst/>
              <a:rect l="l" t="t" r="r" b="b"/>
              <a:pathLst>
                <a:path w="70117" h="16617" extrusionOk="0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4501550" y="3782850"/>
              <a:ext cx="1831325" cy="458825"/>
            </a:xfrm>
            <a:custGeom>
              <a:avLst/>
              <a:gdLst/>
              <a:ahLst/>
              <a:cxnLst/>
              <a:rect l="l" t="t" r="r" b="b"/>
              <a:pathLst>
                <a:path w="73253" h="18353" extrusionOk="0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7130925" y="3020450"/>
              <a:ext cx="502050" cy="271450"/>
            </a:xfrm>
            <a:custGeom>
              <a:avLst/>
              <a:gdLst/>
              <a:ahLst/>
              <a:cxnLst/>
              <a:rect l="l" t="t" r="r" b="b"/>
              <a:pathLst>
                <a:path w="20082" h="10858" extrusionOk="0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7100900" y="32681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6521325" y="4225350"/>
              <a:ext cx="1676225" cy="76500"/>
            </a:xfrm>
            <a:custGeom>
              <a:avLst/>
              <a:gdLst/>
              <a:ahLst/>
              <a:cxnLst/>
              <a:rect l="l" t="t" r="r" b="b"/>
              <a:pathLst>
                <a:path w="67049" h="3060" extrusionOk="0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4464025" y="4225475"/>
              <a:ext cx="1682875" cy="79250"/>
            </a:xfrm>
            <a:custGeom>
              <a:avLst/>
              <a:gdLst/>
              <a:ahLst/>
              <a:cxnLst/>
              <a:rect l="l" t="t" r="r" b="b"/>
              <a:pathLst>
                <a:path w="67315" h="3170" extrusionOk="0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6086850" y="4076200"/>
              <a:ext cx="473675" cy="203425"/>
            </a:xfrm>
            <a:custGeom>
              <a:avLst/>
              <a:gdLst/>
              <a:ahLst/>
              <a:cxnLst/>
              <a:rect l="l" t="t" r="r" b="b"/>
              <a:pathLst>
                <a:path w="18947" h="8137" extrusionOk="0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6979150" y="3826875"/>
              <a:ext cx="98425" cy="5025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5780800" y="3867675"/>
              <a:ext cx="252700" cy="322800"/>
            </a:xfrm>
            <a:custGeom>
              <a:avLst/>
              <a:gdLst/>
              <a:ahLst/>
              <a:cxnLst/>
              <a:rect l="l" t="t" r="r" b="b"/>
              <a:pathLst>
                <a:path w="10108" h="12912" extrusionOk="0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6040975" y="4100925"/>
              <a:ext cx="561250" cy="235500"/>
            </a:xfrm>
            <a:custGeom>
              <a:avLst/>
              <a:gdLst/>
              <a:ahLst/>
              <a:cxnLst/>
              <a:rect l="l" t="t" r="r" b="b"/>
              <a:pathLst>
                <a:path w="22450" h="9420" extrusionOk="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6597200" y="4183575"/>
              <a:ext cx="974050" cy="50725"/>
            </a:xfrm>
            <a:custGeom>
              <a:avLst/>
              <a:gdLst/>
              <a:ahLst/>
              <a:cxnLst/>
              <a:rect l="l" t="t" r="r" b="b"/>
              <a:pathLst>
                <a:path w="38962" h="2029" extrusionOk="0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4926850" y="4182950"/>
              <a:ext cx="1151675" cy="51350"/>
            </a:xfrm>
            <a:custGeom>
              <a:avLst/>
              <a:gdLst/>
              <a:ahLst/>
              <a:cxnLst/>
              <a:rect l="l" t="t" r="r" b="b"/>
              <a:pathLst>
                <a:path w="46067" h="2054" extrusionOk="0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5789125" y="3848550"/>
              <a:ext cx="254375" cy="58400"/>
            </a:xfrm>
            <a:custGeom>
              <a:avLst/>
              <a:gdLst/>
              <a:ahLst/>
              <a:cxnLst/>
              <a:rect l="l" t="t" r="r" b="b"/>
              <a:pathLst>
                <a:path w="10175" h="2336" extrusionOk="0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568850" y="3883300"/>
              <a:ext cx="1288450" cy="137775"/>
            </a:xfrm>
            <a:custGeom>
              <a:avLst/>
              <a:gdLst/>
              <a:ahLst/>
              <a:cxnLst/>
              <a:rect l="l" t="t" r="r" b="b"/>
              <a:pathLst>
                <a:path w="51538" h="5511" extrusionOk="0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6568025" y="3982950"/>
              <a:ext cx="803925" cy="105800"/>
            </a:xfrm>
            <a:custGeom>
              <a:avLst/>
              <a:gdLst/>
              <a:ahLst/>
              <a:cxnLst/>
              <a:rect l="l" t="t" r="r" b="b"/>
              <a:pathLst>
                <a:path w="32157" h="4232" extrusionOk="0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658075" y="4079275"/>
              <a:ext cx="633825" cy="61175"/>
            </a:xfrm>
            <a:custGeom>
              <a:avLst/>
              <a:gdLst/>
              <a:ahLst/>
              <a:cxnLst/>
              <a:rect l="l" t="t" r="r" b="b"/>
              <a:pathLst>
                <a:path w="25353" h="2447" extrusionOk="0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4968550" y="3846625"/>
              <a:ext cx="867300" cy="134550"/>
            </a:xfrm>
            <a:custGeom>
              <a:avLst/>
              <a:gdLst/>
              <a:ahLst/>
              <a:cxnLst/>
              <a:rect l="l" t="t" r="r" b="b"/>
              <a:pathLst>
                <a:path w="34692" h="5382" extrusionOk="0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5132000" y="4031975"/>
              <a:ext cx="656850" cy="60100"/>
            </a:xfrm>
            <a:custGeom>
              <a:avLst/>
              <a:gdLst/>
              <a:ahLst/>
              <a:cxnLst/>
              <a:rect l="l" t="t" r="r" b="b"/>
              <a:pathLst>
                <a:path w="26274" h="2404" extrusionOk="0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5222050" y="4120775"/>
              <a:ext cx="567100" cy="37175"/>
            </a:xfrm>
            <a:custGeom>
              <a:avLst/>
              <a:gdLst/>
              <a:ahLst/>
              <a:cxnLst/>
              <a:rect l="l" t="t" r="r" b="b"/>
              <a:pathLst>
                <a:path w="22684" h="1487" extrusionOk="0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5318800" y="3954400"/>
              <a:ext cx="466175" cy="41775"/>
            </a:xfrm>
            <a:custGeom>
              <a:avLst/>
              <a:gdLst/>
              <a:ahLst/>
              <a:cxnLst/>
              <a:rect l="l" t="t" r="r" b="b"/>
              <a:pathLst>
                <a:path w="18647" h="1671" extrusionOk="0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6031800" y="3884400"/>
              <a:ext cx="217675" cy="149300"/>
            </a:xfrm>
            <a:custGeom>
              <a:avLst/>
              <a:gdLst/>
              <a:ahLst/>
              <a:cxnLst/>
              <a:rect l="l" t="t" r="r" b="b"/>
              <a:pathLst>
                <a:path w="8707" h="597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5845000" y="4127100"/>
              <a:ext cx="140125" cy="31700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5542275" y="2440275"/>
              <a:ext cx="2090700" cy="1606775"/>
            </a:xfrm>
            <a:custGeom>
              <a:avLst/>
              <a:gdLst/>
              <a:ahLst/>
              <a:cxnLst/>
              <a:rect l="l" t="t" r="r" b="b"/>
              <a:pathLst>
                <a:path w="83628" h="64271" extrusionOk="0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4916850" y="3048800"/>
              <a:ext cx="1384325" cy="812575"/>
            </a:xfrm>
            <a:custGeom>
              <a:avLst/>
              <a:gdLst/>
              <a:ahLst/>
              <a:cxnLst/>
              <a:rect l="l" t="t" r="r" b="b"/>
              <a:pathLst>
                <a:path w="55373" h="32503" extrusionOk="0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4636650" y="3556550"/>
              <a:ext cx="1722075" cy="527425"/>
            </a:xfrm>
            <a:custGeom>
              <a:avLst/>
              <a:gdLst/>
              <a:ahLst/>
              <a:cxnLst/>
              <a:rect l="l" t="t" r="r" b="b"/>
              <a:pathLst>
                <a:path w="68883" h="21097" extrusionOk="0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5317950" y="2758600"/>
              <a:ext cx="1082475" cy="1322650"/>
            </a:xfrm>
            <a:custGeom>
              <a:avLst/>
              <a:gdLst/>
              <a:ahLst/>
              <a:cxnLst/>
              <a:rect l="l" t="t" r="r" b="b"/>
              <a:pathLst>
                <a:path w="43299" h="52906" extrusionOk="0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6401225" y="3495475"/>
              <a:ext cx="1623700" cy="595800"/>
            </a:xfrm>
            <a:custGeom>
              <a:avLst/>
              <a:gdLst/>
              <a:ahLst/>
              <a:cxnLst/>
              <a:rect l="l" t="t" r="r" b="b"/>
              <a:pathLst>
                <a:path w="64948" h="23832" extrusionOk="0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5859175" y="4099775"/>
              <a:ext cx="103425" cy="42225"/>
            </a:xfrm>
            <a:custGeom>
              <a:avLst/>
              <a:gdLst/>
              <a:ahLst/>
              <a:cxnLst/>
              <a:rect l="l" t="t" r="r" b="b"/>
              <a:pathLst>
                <a:path w="4137" h="1689" extrusionOk="0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4913500" y="2945400"/>
              <a:ext cx="1508600" cy="1140000"/>
            </a:xfrm>
            <a:custGeom>
              <a:avLst/>
              <a:gdLst/>
              <a:ahLst/>
              <a:cxnLst/>
              <a:rect l="l" t="t" r="r" b="b"/>
              <a:pathLst>
                <a:path w="60344" h="45600" extrusionOk="0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5538200" y="2705250"/>
              <a:ext cx="1562725" cy="1385775"/>
            </a:xfrm>
            <a:custGeom>
              <a:avLst/>
              <a:gdLst/>
              <a:ahLst/>
              <a:cxnLst/>
              <a:rect l="l" t="t" r="r" b="b"/>
              <a:pathLst>
                <a:path w="62509" h="55431" extrusionOk="0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1739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986" y="1100256"/>
            <a:ext cx="7207225" cy="358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46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28" y="1043055"/>
            <a:ext cx="7299147" cy="35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83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4" y="1043055"/>
            <a:ext cx="7299147" cy="36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09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92" y="1100256"/>
            <a:ext cx="7539119" cy="357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32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45" y="1043055"/>
            <a:ext cx="6542878" cy="368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6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"/>
          <p:cNvSpPr txBox="1">
            <a:spLocks noGrp="1"/>
          </p:cNvSpPr>
          <p:nvPr>
            <p:ph type="title"/>
          </p:nvPr>
        </p:nvSpPr>
        <p:spPr>
          <a:xfrm>
            <a:off x="1586678" y="1420222"/>
            <a:ext cx="2695893" cy="411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" name="Google Shape;510;p44"/>
          <p:cNvSpPr txBox="1">
            <a:spLocks noGrp="1"/>
          </p:cNvSpPr>
          <p:nvPr>
            <p:ph type="title" idx="2"/>
          </p:nvPr>
        </p:nvSpPr>
        <p:spPr>
          <a:xfrm>
            <a:off x="714125" y="1438675"/>
            <a:ext cx="912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" name="Google Shape;512;p44"/>
          <p:cNvSpPr txBox="1">
            <a:spLocks noGrp="1"/>
          </p:cNvSpPr>
          <p:nvPr>
            <p:ph type="title" idx="4"/>
          </p:nvPr>
        </p:nvSpPr>
        <p:spPr>
          <a:xfrm>
            <a:off x="1626725" y="2897141"/>
            <a:ext cx="2817752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Ký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3" name="Google Shape;513;p44"/>
          <p:cNvSpPr txBox="1">
            <a:spLocks noGrp="1"/>
          </p:cNvSpPr>
          <p:nvPr>
            <p:ph type="title" idx="5"/>
          </p:nvPr>
        </p:nvSpPr>
        <p:spPr>
          <a:xfrm>
            <a:off x="850239" y="2897141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5" name="Google Shape;515;p44"/>
          <p:cNvSpPr txBox="1">
            <a:spLocks noGrp="1"/>
          </p:cNvSpPr>
          <p:nvPr>
            <p:ph type="title" idx="7"/>
          </p:nvPr>
        </p:nvSpPr>
        <p:spPr>
          <a:xfrm>
            <a:off x="5715000" y="1515025"/>
            <a:ext cx="3158835" cy="4216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6" name="Google Shape;516;p44"/>
          <p:cNvSpPr txBox="1">
            <a:spLocks noGrp="1"/>
          </p:cNvSpPr>
          <p:nvPr>
            <p:ph type="title" idx="8"/>
          </p:nvPr>
        </p:nvSpPr>
        <p:spPr>
          <a:xfrm>
            <a:off x="4902916" y="1515025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03.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8" name="Google Shape;518;p44"/>
          <p:cNvSpPr txBox="1">
            <a:spLocks noGrp="1"/>
          </p:cNvSpPr>
          <p:nvPr>
            <p:ph type="title" idx="13"/>
          </p:nvPr>
        </p:nvSpPr>
        <p:spPr>
          <a:xfrm>
            <a:off x="5848461" y="2863664"/>
            <a:ext cx="2169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 Sở Dữ Liệu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9" name="Google Shape;519;p44"/>
          <p:cNvSpPr txBox="1">
            <a:spLocks noGrp="1"/>
          </p:cNvSpPr>
          <p:nvPr>
            <p:ph type="title" idx="14"/>
          </p:nvPr>
        </p:nvSpPr>
        <p:spPr>
          <a:xfrm>
            <a:off x="5038161" y="2863664"/>
            <a:ext cx="9144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0" name="Google Shape;520;p44"/>
          <p:cNvSpPr txBox="1">
            <a:spLocks noGrp="1"/>
          </p:cNvSpPr>
          <p:nvPr>
            <p:ph type="title" idx="15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CHÍNH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Google Shape;510;p44"/>
          <p:cNvSpPr txBox="1">
            <a:spLocks/>
          </p:cNvSpPr>
          <p:nvPr/>
        </p:nvSpPr>
        <p:spPr>
          <a:xfrm>
            <a:off x="2203083" y="3914214"/>
            <a:ext cx="9126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Libre Baskerville"/>
              <a:buNone/>
              <a:defRPr sz="34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05.</a:t>
            </a:r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Google Shape;512;p44"/>
          <p:cNvSpPr txBox="1">
            <a:spLocks/>
          </p:cNvSpPr>
          <p:nvPr/>
        </p:nvSpPr>
        <p:spPr>
          <a:xfrm>
            <a:off x="2934624" y="3914214"/>
            <a:ext cx="3745563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Baskerville"/>
              <a:buNone/>
              <a:defRPr sz="2000" b="1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956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2" y="1015334"/>
            <a:ext cx="7327865" cy="370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30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83" y="939530"/>
            <a:ext cx="6956213" cy="39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42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70" y="1195990"/>
            <a:ext cx="3971381" cy="34290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451" y="1199819"/>
            <a:ext cx="4476142" cy="34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16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Admin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6" y="1044914"/>
            <a:ext cx="7345936" cy="37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315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1" y="1015333"/>
            <a:ext cx="7464612" cy="37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17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" y="1015334"/>
            <a:ext cx="7383794" cy="38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61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5" y="1015334"/>
            <a:ext cx="7313231" cy="37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5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5" y="1043054"/>
            <a:ext cx="7299147" cy="36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72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1"/>
          <p:cNvSpPr txBox="1">
            <a:spLocks noGrp="1"/>
          </p:cNvSpPr>
          <p:nvPr>
            <p:ph type="title" idx="4"/>
          </p:nvPr>
        </p:nvSpPr>
        <p:spPr>
          <a:xfrm>
            <a:off x="714125" y="54682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5" name="Google Shape;755;p51"/>
          <p:cNvGrpSpPr/>
          <p:nvPr/>
        </p:nvGrpSpPr>
        <p:grpSpPr>
          <a:xfrm>
            <a:off x="1623287" y="4212408"/>
            <a:ext cx="208453" cy="772617"/>
            <a:chOff x="2329269" y="1965312"/>
            <a:chExt cx="98807" cy="366273"/>
          </a:xfrm>
        </p:grpSpPr>
        <p:sp>
          <p:nvSpPr>
            <p:cNvPr id="756" name="Google Shape;756;p51"/>
            <p:cNvSpPr/>
            <p:nvPr/>
          </p:nvSpPr>
          <p:spPr>
            <a:xfrm>
              <a:off x="2329269" y="1965312"/>
              <a:ext cx="98807" cy="312179"/>
            </a:xfrm>
            <a:custGeom>
              <a:avLst/>
              <a:gdLst/>
              <a:ahLst/>
              <a:cxnLst/>
              <a:rect l="l" t="t" r="r" b="b"/>
              <a:pathLst>
                <a:path w="3781" h="11946" extrusionOk="0">
                  <a:moveTo>
                    <a:pt x="1959" y="0"/>
                  </a:moveTo>
                  <a:cubicBezTo>
                    <a:pt x="1793" y="0"/>
                    <a:pt x="1629" y="68"/>
                    <a:pt x="1511" y="205"/>
                  </a:cubicBezTo>
                  <a:lnTo>
                    <a:pt x="895" y="897"/>
                  </a:lnTo>
                  <a:cubicBezTo>
                    <a:pt x="318" y="1551"/>
                    <a:pt x="1" y="2397"/>
                    <a:pt x="1" y="3272"/>
                  </a:cubicBezTo>
                  <a:lnTo>
                    <a:pt x="1" y="5676"/>
                  </a:lnTo>
                  <a:lnTo>
                    <a:pt x="261" y="5888"/>
                  </a:lnTo>
                  <a:cubicBezTo>
                    <a:pt x="530" y="6119"/>
                    <a:pt x="559" y="6523"/>
                    <a:pt x="309" y="6773"/>
                  </a:cubicBezTo>
                  <a:lnTo>
                    <a:pt x="1" y="7100"/>
                  </a:lnTo>
                  <a:lnTo>
                    <a:pt x="1" y="8590"/>
                  </a:lnTo>
                  <a:cubicBezTo>
                    <a:pt x="1" y="9071"/>
                    <a:pt x="145" y="9552"/>
                    <a:pt x="434" y="9946"/>
                  </a:cubicBezTo>
                  <a:lnTo>
                    <a:pt x="1857" y="11946"/>
                  </a:lnTo>
                  <a:lnTo>
                    <a:pt x="2328" y="11302"/>
                  </a:lnTo>
                  <a:lnTo>
                    <a:pt x="3328" y="9917"/>
                  </a:lnTo>
                  <a:cubicBezTo>
                    <a:pt x="3617" y="9523"/>
                    <a:pt x="3770" y="9042"/>
                    <a:pt x="3780" y="8542"/>
                  </a:cubicBezTo>
                  <a:lnTo>
                    <a:pt x="3780" y="5388"/>
                  </a:lnTo>
                  <a:lnTo>
                    <a:pt x="3280" y="4984"/>
                  </a:lnTo>
                  <a:cubicBezTo>
                    <a:pt x="3001" y="4753"/>
                    <a:pt x="2982" y="4349"/>
                    <a:pt x="3222" y="4099"/>
                  </a:cubicBezTo>
                  <a:lnTo>
                    <a:pt x="3770" y="3513"/>
                  </a:lnTo>
                  <a:lnTo>
                    <a:pt x="3770" y="3157"/>
                  </a:lnTo>
                  <a:cubicBezTo>
                    <a:pt x="3770" y="2330"/>
                    <a:pt x="3492" y="1532"/>
                    <a:pt x="2972" y="897"/>
                  </a:cubicBezTo>
                  <a:lnTo>
                    <a:pt x="2424" y="214"/>
                  </a:lnTo>
                  <a:cubicBezTo>
                    <a:pt x="2302" y="73"/>
                    <a:pt x="2130" y="0"/>
                    <a:pt x="1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2353415" y="1970904"/>
              <a:ext cx="74661" cy="289757"/>
            </a:xfrm>
            <a:custGeom>
              <a:avLst/>
              <a:gdLst/>
              <a:ahLst/>
              <a:cxnLst/>
              <a:rect l="l" t="t" r="r" b="b"/>
              <a:pathLst>
                <a:path w="2857" h="11088" extrusionOk="0">
                  <a:moveTo>
                    <a:pt x="1500" y="0"/>
                  </a:moveTo>
                  <a:lnTo>
                    <a:pt x="904" y="683"/>
                  </a:lnTo>
                  <a:cubicBezTo>
                    <a:pt x="327" y="1337"/>
                    <a:pt x="0" y="2183"/>
                    <a:pt x="10" y="3058"/>
                  </a:cubicBezTo>
                  <a:lnTo>
                    <a:pt x="10" y="5462"/>
                  </a:lnTo>
                  <a:lnTo>
                    <a:pt x="269" y="5674"/>
                  </a:lnTo>
                  <a:cubicBezTo>
                    <a:pt x="539" y="5905"/>
                    <a:pt x="558" y="6309"/>
                    <a:pt x="317" y="6559"/>
                  </a:cubicBezTo>
                  <a:lnTo>
                    <a:pt x="10" y="6886"/>
                  </a:lnTo>
                  <a:lnTo>
                    <a:pt x="10" y="8376"/>
                  </a:lnTo>
                  <a:cubicBezTo>
                    <a:pt x="0" y="8857"/>
                    <a:pt x="154" y="9338"/>
                    <a:pt x="442" y="9732"/>
                  </a:cubicBezTo>
                  <a:lnTo>
                    <a:pt x="1404" y="11088"/>
                  </a:lnTo>
                  <a:lnTo>
                    <a:pt x="2404" y="9703"/>
                  </a:lnTo>
                  <a:cubicBezTo>
                    <a:pt x="2693" y="9309"/>
                    <a:pt x="2846" y="8828"/>
                    <a:pt x="2856" y="8328"/>
                  </a:cubicBezTo>
                  <a:lnTo>
                    <a:pt x="2856" y="5174"/>
                  </a:lnTo>
                  <a:lnTo>
                    <a:pt x="2356" y="4770"/>
                  </a:lnTo>
                  <a:cubicBezTo>
                    <a:pt x="2077" y="4539"/>
                    <a:pt x="2058" y="4135"/>
                    <a:pt x="2298" y="3885"/>
                  </a:cubicBezTo>
                  <a:lnTo>
                    <a:pt x="2856" y="3299"/>
                  </a:lnTo>
                  <a:lnTo>
                    <a:pt x="2856" y="2943"/>
                  </a:lnTo>
                  <a:cubicBezTo>
                    <a:pt x="2856" y="2116"/>
                    <a:pt x="2577" y="1318"/>
                    <a:pt x="2058" y="683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FFF9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2337266" y="2001558"/>
              <a:ext cx="81246" cy="330027"/>
            </a:xfrm>
            <a:custGeom>
              <a:avLst/>
              <a:gdLst/>
              <a:ahLst/>
              <a:cxnLst/>
              <a:rect l="l" t="t" r="r" b="b"/>
              <a:pathLst>
                <a:path w="3109" h="12629" extrusionOk="0">
                  <a:moveTo>
                    <a:pt x="1583" y="1"/>
                  </a:moveTo>
                  <a:cubicBezTo>
                    <a:pt x="1471" y="1"/>
                    <a:pt x="1358" y="78"/>
                    <a:pt x="1368" y="231"/>
                  </a:cubicBezTo>
                  <a:lnTo>
                    <a:pt x="1368" y="1587"/>
                  </a:lnTo>
                  <a:lnTo>
                    <a:pt x="868" y="1145"/>
                  </a:lnTo>
                  <a:cubicBezTo>
                    <a:pt x="821" y="1098"/>
                    <a:pt x="770" y="1079"/>
                    <a:pt x="722" y="1079"/>
                  </a:cubicBezTo>
                  <a:cubicBezTo>
                    <a:pt x="550" y="1079"/>
                    <a:pt x="410" y="1320"/>
                    <a:pt x="589" y="1462"/>
                  </a:cubicBezTo>
                  <a:lnTo>
                    <a:pt x="1358" y="2145"/>
                  </a:lnTo>
                  <a:lnTo>
                    <a:pt x="1368" y="2155"/>
                  </a:lnTo>
                  <a:lnTo>
                    <a:pt x="1368" y="6174"/>
                  </a:lnTo>
                  <a:lnTo>
                    <a:pt x="935" y="5761"/>
                  </a:lnTo>
                  <a:cubicBezTo>
                    <a:pt x="888" y="5716"/>
                    <a:pt x="837" y="5697"/>
                    <a:pt x="788" y="5697"/>
                  </a:cubicBezTo>
                  <a:cubicBezTo>
                    <a:pt x="617" y="5697"/>
                    <a:pt x="475" y="5928"/>
                    <a:pt x="647" y="6078"/>
                  </a:cubicBezTo>
                  <a:lnTo>
                    <a:pt x="1368" y="6741"/>
                  </a:lnTo>
                  <a:lnTo>
                    <a:pt x="1368" y="11136"/>
                  </a:lnTo>
                  <a:lnTo>
                    <a:pt x="474" y="10280"/>
                  </a:lnTo>
                  <a:cubicBezTo>
                    <a:pt x="425" y="10225"/>
                    <a:pt x="370" y="10202"/>
                    <a:pt x="317" y="10202"/>
                  </a:cubicBezTo>
                  <a:cubicBezTo>
                    <a:pt x="147" y="10202"/>
                    <a:pt x="0" y="10432"/>
                    <a:pt x="176" y="10578"/>
                  </a:cubicBezTo>
                  <a:lnTo>
                    <a:pt x="1368" y="11732"/>
                  </a:lnTo>
                  <a:lnTo>
                    <a:pt x="1368" y="12434"/>
                  </a:lnTo>
                  <a:cubicBezTo>
                    <a:pt x="1378" y="12564"/>
                    <a:pt x="1479" y="12629"/>
                    <a:pt x="1580" y="12629"/>
                  </a:cubicBezTo>
                  <a:cubicBezTo>
                    <a:pt x="1681" y="12629"/>
                    <a:pt x="1782" y="12564"/>
                    <a:pt x="1791" y="12434"/>
                  </a:cubicBezTo>
                  <a:lnTo>
                    <a:pt x="1791" y="11723"/>
                  </a:lnTo>
                  <a:lnTo>
                    <a:pt x="3022" y="10482"/>
                  </a:lnTo>
                  <a:cubicBezTo>
                    <a:pt x="3109" y="10405"/>
                    <a:pt x="3109" y="10271"/>
                    <a:pt x="3022" y="10184"/>
                  </a:cubicBezTo>
                  <a:cubicBezTo>
                    <a:pt x="2979" y="10141"/>
                    <a:pt x="2924" y="10119"/>
                    <a:pt x="2869" y="10119"/>
                  </a:cubicBezTo>
                  <a:cubicBezTo>
                    <a:pt x="2815" y="10119"/>
                    <a:pt x="2762" y="10141"/>
                    <a:pt x="2724" y="10184"/>
                  </a:cubicBezTo>
                  <a:lnTo>
                    <a:pt x="1791" y="11126"/>
                  </a:lnTo>
                  <a:lnTo>
                    <a:pt x="1791" y="5011"/>
                  </a:lnTo>
                  <a:lnTo>
                    <a:pt x="2753" y="4309"/>
                  </a:lnTo>
                  <a:cubicBezTo>
                    <a:pt x="2920" y="4165"/>
                    <a:pt x="2790" y="3929"/>
                    <a:pt x="2615" y="3929"/>
                  </a:cubicBezTo>
                  <a:cubicBezTo>
                    <a:pt x="2579" y="3929"/>
                    <a:pt x="2541" y="3939"/>
                    <a:pt x="2503" y="3962"/>
                  </a:cubicBezTo>
                  <a:lnTo>
                    <a:pt x="1791" y="4491"/>
                  </a:lnTo>
                  <a:lnTo>
                    <a:pt x="1791" y="231"/>
                  </a:lnTo>
                  <a:cubicBezTo>
                    <a:pt x="1806" y="78"/>
                    <a:pt x="1695" y="1"/>
                    <a:pt x="1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8153737" y="648326"/>
            <a:ext cx="654057" cy="734488"/>
            <a:chOff x="3564866" y="1499997"/>
            <a:chExt cx="326473" cy="366639"/>
          </a:xfrm>
        </p:grpSpPr>
        <p:sp>
          <p:nvSpPr>
            <p:cNvPr id="760" name="Google Shape;760;p51"/>
            <p:cNvSpPr/>
            <p:nvPr/>
          </p:nvSpPr>
          <p:spPr>
            <a:xfrm>
              <a:off x="3595284" y="1499997"/>
              <a:ext cx="263389" cy="366404"/>
            </a:xfrm>
            <a:custGeom>
              <a:avLst/>
              <a:gdLst/>
              <a:ahLst/>
              <a:cxnLst/>
              <a:rect l="l" t="t" r="r" b="b"/>
              <a:pathLst>
                <a:path w="10079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7789" y="14020"/>
                  </a:lnTo>
                  <a:cubicBezTo>
                    <a:pt x="8453" y="14020"/>
                    <a:pt x="8991" y="13482"/>
                    <a:pt x="8991" y="12818"/>
                  </a:cubicBezTo>
                  <a:lnTo>
                    <a:pt x="8991" y="1154"/>
                  </a:lnTo>
                  <a:cubicBezTo>
                    <a:pt x="8991" y="548"/>
                    <a:pt x="9472" y="38"/>
                    <a:pt x="10078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623690" y="1499997"/>
              <a:ext cx="234983" cy="366404"/>
            </a:xfrm>
            <a:custGeom>
              <a:avLst/>
              <a:gdLst/>
              <a:ahLst/>
              <a:cxnLst/>
              <a:rect l="l" t="t" r="r" b="b"/>
              <a:pathLst>
                <a:path w="8992" h="14021" extrusionOk="0">
                  <a:moveTo>
                    <a:pt x="1308" y="0"/>
                  </a:moveTo>
                  <a:cubicBezTo>
                    <a:pt x="587" y="0"/>
                    <a:pt x="0" y="587"/>
                    <a:pt x="0" y="1308"/>
                  </a:cubicBezTo>
                  <a:lnTo>
                    <a:pt x="0" y="14020"/>
                  </a:lnTo>
                  <a:lnTo>
                    <a:pt x="6702" y="14020"/>
                  </a:lnTo>
                  <a:cubicBezTo>
                    <a:pt x="7366" y="14020"/>
                    <a:pt x="7904" y="13482"/>
                    <a:pt x="7904" y="12818"/>
                  </a:cubicBezTo>
                  <a:lnTo>
                    <a:pt x="7904" y="1154"/>
                  </a:lnTo>
                  <a:cubicBezTo>
                    <a:pt x="7904" y="548"/>
                    <a:pt x="8385" y="38"/>
                    <a:pt x="89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830241" y="1499997"/>
              <a:ext cx="61098" cy="87204"/>
            </a:xfrm>
            <a:custGeom>
              <a:avLst/>
              <a:gdLst/>
              <a:ahLst/>
              <a:cxnLst/>
              <a:rect l="l" t="t" r="r" b="b"/>
              <a:pathLst>
                <a:path w="2338" h="3337" extrusionOk="0">
                  <a:moveTo>
                    <a:pt x="1164" y="0"/>
                  </a:moveTo>
                  <a:cubicBezTo>
                    <a:pt x="520" y="0"/>
                    <a:pt x="0" y="519"/>
                    <a:pt x="0" y="1164"/>
                  </a:cubicBezTo>
                  <a:lnTo>
                    <a:pt x="0" y="3337"/>
                  </a:lnTo>
                  <a:lnTo>
                    <a:pt x="1616" y="3337"/>
                  </a:lnTo>
                  <a:cubicBezTo>
                    <a:pt x="2010" y="3337"/>
                    <a:pt x="2337" y="3010"/>
                    <a:pt x="2337" y="2616"/>
                  </a:cubicBezTo>
                  <a:lnTo>
                    <a:pt x="2337" y="1164"/>
                  </a:lnTo>
                  <a:cubicBezTo>
                    <a:pt x="2337" y="519"/>
                    <a:pt x="1818" y="0"/>
                    <a:pt x="1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3564866" y="1779431"/>
              <a:ext cx="230724" cy="87204"/>
            </a:xfrm>
            <a:custGeom>
              <a:avLst/>
              <a:gdLst/>
              <a:ahLst/>
              <a:cxnLst/>
              <a:rect l="l" t="t" r="r" b="b"/>
              <a:pathLst>
                <a:path w="8829" h="3337" extrusionOk="0">
                  <a:moveTo>
                    <a:pt x="722" y="0"/>
                  </a:moveTo>
                  <a:cubicBezTo>
                    <a:pt x="318" y="0"/>
                    <a:pt x="1" y="317"/>
                    <a:pt x="1" y="721"/>
                  </a:cubicBezTo>
                  <a:lnTo>
                    <a:pt x="1" y="2173"/>
                  </a:lnTo>
                  <a:cubicBezTo>
                    <a:pt x="1" y="2241"/>
                    <a:pt x="1" y="2317"/>
                    <a:pt x="20" y="2394"/>
                  </a:cubicBezTo>
                  <a:cubicBezTo>
                    <a:pt x="126" y="2933"/>
                    <a:pt x="607" y="3327"/>
                    <a:pt x="1155" y="3337"/>
                  </a:cubicBezTo>
                  <a:lnTo>
                    <a:pt x="8828" y="3337"/>
                  </a:lnTo>
                  <a:lnTo>
                    <a:pt x="8828" y="3327"/>
                  </a:lnTo>
                  <a:cubicBezTo>
                    <a:pt x="8328" y="3260"/>
                    <a:pt x="7925" y="2885"/>
                    <a:pt x="7828" y="2385"/>
                  </a:cubicBezTo>
                  <a:cubicBezTo>
                    <a:pt x="7819" y="2317"/>
                    <a:pt x="7809" y="2241"/>
                    <a:pt x="7809" y="2173"/>
                  </a:cubicBezTo>
                  <a:lnTo>
                    <a:pt x="7809" y="721"/>
                  </a:lnTo>
                  <a:cubicBezTo>
                    <a:pt x="7809" y="317"/>
                    <a:pt x="7482" y="0"/>
                    <a:pt x="7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3565389" y="1841993"/>
              <a:ext cx="230201" cy="24643"/>
            </a:xfrm>
            <a:custGeom>
              <a:avLst/>
              <a:gdLst/>
              <a:ahLst/>
              <a:cxnLst/>
              <a:rect l="l" t="t" r="r" b="b"/>
              <a:pathLst>
                <a:path w="8809" h="943" extrusionOk="0">
                  <a:moveTo>
                    <a:pt x="0" y="0"/>
                  </a:moveTo>
                  <a:cubicBezTo>
                    <a:pt x="106" y="539"/>
                    <a:pt x="587" y="933"/>
                    <a:pt x="1135" y="943"/>
                  </a:cubicBezTo>
                  <a:lnTo>
                    <a:pt x="8808" y="943"/>
                  </a:lnTo>
                  <a:lnTo>
                    <a:pt x="8808" y="933"/>
                  </a:lnTo>
                  <a:cubicBezTo>
                    <a:pt x="8308" y="866"/>
                    <a:pt x="7905" y="491"/>
                    <a:pt x="78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3635659" y="1593708"/>
              <a:ext cx="153737" cy="11368"/>
            </a:xfrm>
            <a:custGeom>
              <a:avLst/>
              <a:gdLst/>
              <a:ahLst/>
              <a:cxnLst/>
              <a:rect l="l" t="t" r="r" b="b"/>
              <a:pathLst>
                <a:path w="5883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3"/>
                  </a:cubicBezTo>
                  <a:lnTo>
                    <a:pt x="5581" y="433"/>
                  </a:lnTo>
                  <a:cubicBezTo>
                    <a:pt x="5587" y="434"/>
                    <a:pt x="5593" y="434"/>
                    <a:pt x="5599" y="434"/>
                  </a:cubicBezTo>
                  <a:cubicBezTo>
                    <a:pt x="5883" y="434"/>
                    <a:pt x="5883" y="0"/>
                    <a:pt x="5599" y="0"/>
                  </a:cubicBezTo>
                  <a:cubicBezTo>
                    <a:pt x="5593" y="0"/>
                    <a:pt x="5587" y="0"/>
                    <a:pt x="5581" y="1"/>
                  </a:cubicBezTo>
                  <a:lnTo>
                    <a:pt x="302" y="1"/>
                  </a:lnTo>
                  <a:cubicBezTo>
                    <a:pt x="296" y="0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3635659" y="1639675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5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1"/>
                    <a:pt x="5581" y="2"/>
                  </a:cubicBezTo>
                  <a:lnTo>
                    <a:pt x="302" y="2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3635659" y="1685668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1"/>
                  </a:moveTo>
                  <a:cubicBezTo>
                    <a:pt x="0" y="1"/>
                    <a:pt x="0" y="435"/>
                    <a:pt x="284" y="435"/>
                  </a:cubicBezTo>
                  <a:cubicBezTo>
                    <a:pt x="290" y="435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5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1"/>
                    <a:pt x="2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3635659" y="1731661"/>
              <a:ext cx="152901" cy="11368"/>
            </a:xfrm>
            <a:custGeom>
              <a:avLst/>
              <a:gdLst/>
              <a:ahLst/>
              <a:cxnLst/>
              <a:rect l="l" t="t" r="r" b="b"/>
              <a:pathLst>
                <a:path w="5851" h="435" extrusionOk="0">
                  <a:moveTo>
                    <a:pt x="284" y="0"/>
                  </a:moveTo>
                  <a:cubicBezTo>
                    <a:pt x="0" y="0"/>
                    <a:pt x="0" y="434"/>
                    <a:pt x="284" y="434"/>
                  </a:cubicBezTo>
                  <a:cubicBezTo>
                    <a:pt x="290" y="434"/>
                    <a:pt x="296" y="434"/>
                    <a:pt x="302" y="434"/>
                  </a:cubicBezTo>
                  <a:lnTo>
                    <a:pt x="5581" y="434"/>
                  </a:lnTo>
                  <a:cubicBezTo>
                    <a:pt x="5850" y="414"/>
                    <a:pt x="5850" y="20"/>
                    <a:pt x="5581" y="1"/>
                  </a:cubicBezTo>
                  <a:lnTo>
                    <a:pt x="302" y="1"/>
                  </a:lnTo>
                  <a:cubicBezTo>
                    <a:pt x="296" y="1"/>
                    <a:pt x="290" y="0"/>
                    <a:pt x="2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4" y="1054688"/>
            <a:ext cx="7485320" cy="36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86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32;p66"/>
          <p:cNvSpPr txBox="1">
            <a:spLocks noGrp="1"/>
          </p:cNvSpPr>
          <p:nvPr>
            <p:ph type="title"/>
          </p:nvPr>
        </p:nvSpPr>
        <p:spPr>
          <a:xfrm>
            <a:off x="5216700" y="3224805"/>
            <a:ext cx="3054000" cy="9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oogle Shape;1034;p66"/>
          <p:cNvGrpSpPr/>
          <p:nvPr/>
        </p:nvGrpSpPr>
        <p:grpSpPr>
          <a:xfrm>
            <a:off x="6056033" y="4221401"/>
            <a:ext cx="1375334" cy="385735"/>
            <a:chOff x="3393001" y="1492921"/>
            <a:chExt cx="1375334" cy="385735"/>
          </a:xfrm>
        </p:grpSpPr>
        <p:grpSp>
          <p:nvGrpSpPr>
            <p:cNvPr id="6" name="Google Shape;1035;p66"/>
            <p:cNvGrpSpPr/>
            <p:nvPr/>
          </p:nvGrpSpPr>
          <p:grpSpPr>
            <a:xfrm>
              <a:off x="3393001" y="1492921"/>
              <a:ext cx="392244" cy="385735"/>
              <a:chOff x="2866317" y="3817357"/>
              <a:chExt cx="362920" cy="356865"/>
            </a:xfrm>
          </p:grpSpPr>
          <p:sp>
            <p:nvSpPr>
              <p:cNvPr id="19" name="Google Shape;1036;p66"/>
              <p:cNvSpPr/>
              <p:nvPr/>
            </p:nvSpPr>
            <p:spPr>
              <a:xfrm>
                <a:off x="2866317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799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799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7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Google Shape;1037;p66"/>
              <p:cNvSpPr/>
              <p:nvPr/>
            </p:nvSpPr>
            <p:spPr>
              <a:xfrm>
                <a:off x="3021457" y="3817357"/>
                <a:ext cx="207780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02" extrusionOk="0">
                    <a:moveTo>
                      <a:pt x="881" y="0"/>
                    </a:moveTo>
                    <a:cubicBezTo>
                      <a:pt x="593" y="0"/>
                      <a:pt x="290" y="15"/>
                      <a:pt x="1" y="58"/>
                    </a:cubicBezTo>
                    <a:cubicBezTo>
                      <a:pt x="3379" y="505"/>
                      <a:pt x="5919" y="3378"/>
                      <a:pt x="5919" y="6799"/>
                    </a:cubicBezTo>
                    <a:cubicBezTo>
                      <a:pt x="5919" y="10220"/>
                      <a:pt x="3379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0" y="10865"/>
                      <a:pt x="7666" y="7247"/>
                    </a:cubicBezTo>
                    <a:cubicBezTo>
                      <a:pt x="7926" y="3320"/>
                      <a:pt x="4822" y="0"/>
                      <a:pt x="8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Google Shape;1038;p66"/>
              <p:cNvSpPr/>
              <p:nvPr/>
            </p:nvSpPr>
            <p:spPr>
              <a:xfrm>
                <a:off x="2928367" y="3894561"/>
                <a:ext cx="194175" cy="279662"/>
              </a:xfrm>
              <a:custGeom>
                <a:avLst/>
                <a:gdLst/>
                <a:ahLst/>
                <a:cxnLst/>
                <a:rect l="l" t="t" r="r" b="b"/>
                <a:pathLst>
                  <a:path w="7407" h="10668" extrusionOk="0">
                    <a:moveTo>
                      <a:pt x="6208" y="0"/>
                    </a:moveTo>
                    <a:cubicBezTo>
                      <a:pt x="4086" y="14"/>
                      <a:pt x="2079" y="1732"/>
                      <a:pt x="2079" y="3854"/>
                    </a:cubicBezTo>
                    <a:lnTo>
                      <a:pt x="2079" y="4114"/>
                    </a:lnTo>
                    <a:cubicBezTo>
                      <a:pt x="2079" y="4129"/>
                      <a:pt x="2051" y="4157"/>
                      <a:pt x="2036" y="4157"/>
                    </a:cubicBezTo>
                    <a:lnTo>
                      <a:pt x="174" y="4157"/>
                    </a:lnTo>
                    <a:cubicBezTo>
                      <a:pt x="73" y="4157"/>
                      <a:pt x="1" y="4230"/>
                      <a:pt x="1" y="4331"/>
                    </a:cubicBezTo>
                    <a:lnTo>
                      <a:pt x="1" y="6048"/>
                    </a:lnTo>
                    <a:cubicBezTo>
                      <a:pt x="1" y="6149"/>
                      <a:pt x="73" y="6236"/>
                      <a:pt x="174" y="6236"/>
                    </a:cubicBezTo>
                    <a:lnTo>
                      <a:pt x="2036" y="6236"/>
                    </a:lnTo>
                    <a:cubicBezTo>
                      <a:pt x="2051" y="6236"/>
                      <a:pt x="2079" y="6251"/>
                      <a:pt x="2079" y="6279"/>
                    </a:cubicBezTo>
                    <a:lnTo>
                      <a:pt x="2079" y="10220"/>
                    </a:lnTo>
                    <a:cubicBezTo>
                      <a:pt x="2079" y="10235"/>
                      <a:pt x="2079" y="10249"/>
                      <a:pt x="2108" y="10264"/>
                    </a:cubicBezTo>
                    <a:cubicBezTo>
                      <a:pt x="2743" y="10495"/>
                      <a:pt x="3422" y="10624"/>
                      <a:pt x="4100" y="10668"/>
                    </a:cubicBezTo>
                    <a:cubicBezTo>
                      <a:pt x="4129" y="10668"/>
                      <a:pt x="4144" y="10639"/>
                      <a:pt x="4144" y="10624"/>
                    </a:cubicBezTo>
                    <a:lnTo>
                      <a:pt x="4144" y="6279"/>
                    </a:lnTo>
                    <a:cubicBezTo>
                      <a:pt x="4144" y="6251"/>
                      <a:pt x="4158" y="6236"/>
                      <a:pt x="4187" y="6236"/>
                    </a:cubicBezTo>
                    <a:lnTo>
                      <a:pt x="7218" y="6236"/>
                    </a:lnTo>
                    <a:cubicBezTo>
                      <a:pt x="7319" y="6236"/>
                      <a:pt x="7406" y="6149"/>
                      <a:pt x="7406" y="6048"/>
                    </a:cubicBezTo>
                    <a:lnTo>
                      <a:pt x="7406" y="4331"/>
                    </a:lnTo>
                    <a:cubicBezTo>
                      <a:pt x="7406" y="4230"/>
                      <a:pt x="7319" y="4143"/>
                      <a:pt x="7218" y="4143"/>
                    </a:cubicBezTo>
                    <a:lnTo>
                      <a:pt x="4187" y="4143"/>
                    </a:lnTo>
                    <a:cubicBezTo>
                      <a:pt x="4158" y="4143"/>
                      <a:pt x="4144" y="4129"/>
                      <a:pt x="4144" y="4100"/>
                    </a:cubicBezTo>
                    <a:lnTo>
                      <a:pt x="4144" y="3854"/>
                    </a:lnTo>
                    <a:cubicBezTo>
                      <a:pt x="4144" y="2714"/>
                      <a:pt x="5068" y="2079"/>
                      <a:pt x="6208" y="2079"/>
                    </a:cubicBezTo>
                    <a:lnTo>
                      <a:pt x="7218" y="2079"/>
                    </a:lnTo>
                    <a:cubicBezTo>
                      <a:pt x="7319" y="2079"/>
                      <a:pt x="7406" y="1992"/>
                      <a:pt x="7406" y="1891"/>
                    </a:cubicBezTo>
                    <a:lnTo>
                      <a:pt x="7406" y="173"/>
                    </a:lnTo>
                    <a:cubicBezTo>
                      <a:pt x="7406" y="72"/>
                      <a:pt x="7319" y="0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oogle Shape;1039;p66"/>
            <p:cNvGrpSpPr/>
            <p:nvPr/>
          </p:nvGrpSpPr>
          <p:grpSpPr>
            <a:xfrm>
              <a:off x="3877668" y="1492921"/>
              <a:ext cx="392244" cy="385735"/>
              <a:chOff x="3314750" y="3817357"/>
              <a:chExt cx="362920" cy="356865"/>
            </a:xfrm>
          </p:grpSpPr>
          <p:sp>
            <p:nvSpPr>
              <p:cNvPr id="14" name="Google Shape;1040;p66"/>
              <p:cNvSpPr/>
              <p:nvPr/>
            </p:nvSpPr>
            <p:spPr>
              <a:xfrm>
                <a:off x="3314750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Google Shape;1041;p66"/>
              <p:cNvSpPr/>
              <p:nvPr/>
            </p:nvSpPr>
            <p:spPr>
              <a:xfrm>
                <a:off x="3469891" y="3817357"/>
                <a:ext cx="207780" cy="356865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13613" extrusionOk="0">
                    <a:moveTo>
                      <a:pt x="881" y="0"/>
                    </a:moveTo>
                    <a:cubicBezTo>
                      <a:pt x="884" y="0"/>
                      <a:pt x="886" y="0"/>
                      <a:pt x="888" y="0"/>
                    </a:cubicBezTo>
                    <a:lnTo>
                      <a:pt x="888" y="0"/>
                    </a:lnTo>
                    <a:cubicBezTo>
                      <a:pt x="891" y="0"/>
                      <a:pt x="893" y="0"/>
                      <a:pt x="896" y="0"/>
                    </a:cubicBezTo>
                    <a:close/>
                    <a:moveTo>
                      <a:pt x="888" y="0"/>
                    </a:moveTo>
                    <a:lnTo>
                      <a:pt x="888" y="0"/>
                    </a:lnTo>
                    <a:cubicBezTo>
                      <a:pt x="588" y="0"/>
                      <a:pt x="301" y="15"/>
                      <a:pt x="1" y="58"/>
                    </a:cubicBezTo>
                    <a:cubicBezTo>
                      <a:pt x="3393" y="491"/>
                      <a:pt x="5934" y="3378"/>
                      <a:pt x="5934" y="6799"/>
                    </a:cubicBezTo>
                    <a:cubicBezTo>
                      <a:pt x="5934" y="10220"/>
                      <a:pt x="3393" y="13107"/>
                      <a:pt x="1" y="13555"/>
                    </a:cubicBezTo>
                    <a:cubicBezTo>
                      <a:pt x="299" y="13594"/>
                      <a:pt x="595" y="13612"/>
                      <a:pt x="887" y="13612"/>
                    </a:cubicBezTo>
                    <a:cubicBezTo>
                      <a:pt x="4418" y="13612"/>
                      <a:pt x="7441" y="10873"/>
                      <a:pt x="7680" y="7247"/>
                    </a:cubicBezTo>
                    <a:cubicBezTo>
                      <a:pt x="7926" y="3323"/>
                      <a:pt x="4826" y="4"/>
                      <a:pt x="888" y="0"/>
                    </a:cubicBezTo>
                    <a:close/>
                  </a:path>
                </a:pathLst>
              </a:custGeom>
              <a:solidFill>
                <a:srgbClr val="9C77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Google Shape;1042;p66"/>
              <p:cNvSpPr/>
              <p:nvPr/>
            </p:nvSpPr>
            <p:spPr>
              <a:xfrm>
                <a:off x="3379082" y="3881296"/>
                <a:ext cx="228595" cy="228595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8720" extrusionOk="0">
                    <a:moveTo>
                      <a:pt x="6886" y="448"/>
                    </a:moveTo>
                    <a:cubicBezTo>
                      <a:pt x="7651" y="448"/>
                      <a:pt x="8272" y="1069"/>
                      <a:pt x="8272" y="1834"/>
                    </a:cubicBezTo>
                    <a:lnTo>
                      <a:pt x="8272" y="6872"/>
                    </a:lnTo>
                    <a:lnTo>
                      <a:pt x="8272" y="6886"/>
                    </a:lnTo>
                    <a:cubicBezTo>
                      <a:pt x="8272" y="7652"/>
                      <a:pt x="7651" y="8272"/>
                      <a:pt x="6872" y="8272"/>
                    </a:cubicBezTo>
                    <a:lnTo>
                      <a:pt x="1848" y="8272"/>
                    </a:lnTo>
                    <a:cubicBezTo>
                      <a:pt x="1069" y="8272"/>
                      <a:pt x="448" y="7652"/>
                      <a:pt x="448" y="6886"/>
                    </a:cubicBezTo>
                    <a:lnTo>
                      <a:pt x="448" y="1834"/>
                    </a:lnTo>
                    <a:cubicBezTo>
                      <a:pt x="448" y="1069"/>
                      <a:pt x="1069" y="448"/>
                      <a:pt x="1848" y="448"/>
                    </a:cubicBezTo>
                    <a:close/>
                    <a:moveTo>
                      <a:pt x="1848" y="1"/>
                    </a:moveTo>
                    <a:cubicBezTo>
                      <a:pt x="823" y="1"/>
                      <a:pt x="0" y="824"/>
                      <a:pt x="0" y="1834"/>
                    </a:cubicBezTo>
                    <a:lnTo>
                      <a:pt x="0" y="6872"/>
                    </a:lnTo>
                    <a:cubicBezTo>
                      <a:pt x="0" y="7897"/>
                      <a:pt x="823" y="8720"/>
                      <a:pt x="1848" y="8720"/>
                    </a:cubicBezTo>
                    <a:lnTo>
                      <a:pt x="6886" y="8720"/>
                    </a:lnTo>
                    <a:cubicBezTo>
                      <a:pt x="7897" y="8720"/>
                      <a:pt x="8719" y="7897"/>
                      <a:pt x="8719" y="6886"/>
                    </a:cubicBezTo>
                    <a:lnTo>
                      <a:pt x="8719" y="1834"/>
                    </a:lnTo>
                    <a:cubicBezTo>
                      <a:pt x="8719" y="824"/>
                      <a:pt x="7897" y="1"/>
                      <a:pt x="68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Google Shape;1043;p66"/>
              <p:cNvSpPr/>
              <p:nvPr/>
            </p:nvSpPr>
            <p:spPr>
              <a:xfrm>
                <a:off x="3412768" y="3935430"/>
                <a:ext cx="140408" cy="120274"/>
              </a:xfrm>
              <a:custGeom>
                <a:avLst/>
                <a:gdLst/>
                <a:ahLst/>
                <a:cxnLst/>
                <a:rect l="l" t="t" r="r" b="b"/>
                <a:pathLst>
                  <a:path w="5356" h="4588" extrusionOk="0">
                    <a:moveTo>
                      <a:pt x="3063" y="447"/>
                    </a:moveTo>
                    <a:cubicBezTo>
                      <a:pt x="4013" y="447"/>
                      <a:pt x="4923" y="1183"/>
                      <a:pt x="4923" y="2295"/>
                    </a:cubicBezTo>
                    <a:cubicBezTo>
                      <a:pt x="4908" y="3320"/>
                      <a:pt x="4085" y="4143"/>
                      <a:pt x="3075" y="4143"/>
                    </a:cubicBezTo>
                    <a:cubicBezTo>
                      <a:pt x="1429" y="4143"/>
                      <a:pt x="592" y="2151"/>
                      <a:pt x="1761" y="996"/>
                    </a:cubicBezTo>
                    <a:cubicBezTo>
                      <a:pt x="2140" y="617"/>
                      <a:pt x="2606" y="447"/>
                      <a:pt x="3063" y="447"/>
                    </a:cubicBezTo>
                    <a:close/>
                    <a:moveTo>
                      <a:pt x="3075" y="0"/>
                    </a:moveTo>
                    <a:cubicBezTo>
                      <a:pt x="1025" y="0"/>
                      <a:pt x="0" y="2468"/>
                      <a:pt x="1444" y="3912"/>
                    </a:cubicBezTo>
                    <a:cubicBezTo>
                      <a:pt x="1910" y="4379"/>
                      <a:pt x="2484" y="4587"/>
                      <a:pt x="3047" y="4587"/>
                    </a:cubicBezTo>
                    <a:cubicBezTo>
                      <a:pt x="4225" y="4587"/>
                      <a:pt x="5356" y="3673"/>
                      <a:pt x="5356" y="2295"/>
                    </a:cubicBezTo>
                    <a:cubicBezTo>
                      <a:pt x="5356" y="1025"/>
                      <a:pt x="4331" y="0"/>
                      <a:pt x="30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Google Shape;1044;p66"/>
              <p:cNvSpPr/>
              <p:nvPr/>
            </p:nvSpPr>
            <p:spPr>
              <a:xfrm>
                <a:off x="3539518" y="3910447"/>
                <a:ext cx="31065" cy="31039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184" extrusionOk="0">
                    <a:moveTo>
                      <a:pt x="593" y="0"/>
                    </a:moveTo>
                    <a:cubicBezTo>
                      <a:pt x="275" y="0"/>
                      <a:pt x="1" y="260"/>
                      <a:pt x="1" y="592"/>
                    </a:cubicBezTo>
                    <a:cubicBezTo>
                      <a:pt x="1" y="910"/>
                      <a:pt x="275" y="1184"/>
                      <a:pt x="593" y="1184"/>
                    </a:cubicBezTo>
                    <a:cubicBezTo>
                      <a:pt x="925" y="1184"/>
                      <a:pt x="1185" y="910"/>
                      <a:pt x="1185" y="592"/>
                    </a:cubicBezTo>
                    <a:cubicBezTo>
                      <a:pt x="1185" y="260"/>
                      <a:pt x="925" y="0"/>
                      <a:pt x="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8" name="Google Shape;1045;p66"/>
            <p:cNvGrpSpPr/>
            <p:nvPr/>
          </p:nvGrpSpPr>
          <p:grpSpPr>
            <a:xfrm>
              <a:off x="4375665" y="1493084"/>
              <a:ext cx="392669" cy="385423"/>
              <a:chOff x="3763184" y="3817357"/>
              <a:chExt cx="363314" cy="356576"/>
            </a:xfrm>
          </p:grpSpPr>
          <p:sp>
            <p:nvSpPr>
              <p:cNvPr id="9" name="Google Shape;1046;p66"/>
              <p:cNvSpPr/>
              <p:nvPr/>
            </p:nvSpPr>
            <p:spPr>
              <a:xfrm>
                <a:off x="3763184" y="3817357"/>
                <a:ext cx="356865" cy="356498"/>
              </a:xfrm>
              <a:custGeom>
                <a:avLst/>
                <a:gdLst/>
                <a:ahLst/>
                <a:cxnLst/>
                <a:rect l="l" t="t" r="r" b="b"/>
                <a:pathLst>
                  <a:path w="13613" h="13599" extrusionOk="0">
                    <a:moveTo>
                      <a:pt x="6814" y="0"/>
                    </a:moveTo>
                    <a:cubicBezTo>
                      <a:pt x="3046" y="0"/>
                      <a:pt x="0" y="3046"/>
                      <a:pt x="0" y="6799"/>
                    </a:cubicBezTo>
                    <a:cubicBezTo>
                      <a:pt x="0" y="10552"/>
                      <a:pt x="3046" y="13598"/>
                      <a:pt x="6814" y="13598"/>
                    </a:cubicBezTo>
                    <a:cubicBezTo>
                      <a:pt x="10567" y="13598"/>
                      <a:pt x="13613" y="10552"/>
                      <a:pt x="13613" y="6799"/>
                    </a:cubicBezTo>
                    <a:cubicBezTo>
                      <a:pt x="13613" y="3046"/>
                      <a:pt x="10567" y="0"/>
                      <a:pt x="6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Google Shape;1047;p66"/>
              <p:cNvSpPr/>
              <p:nvPr/>
            </p:nvSpPr>
            <p:spPr>
              <a:xfrm>
                <a:off x="3918324" y="3817357"/>
                <a:ext cx="208173" cy="356576"/>
              </a:xfrm>
              <a:custGeom>
                <a:avLst/>
                <a:gdLst/>
                <a:ahLst/>
                <a:cxnLst/>
                <a:rect l="l" t="t" r="r" b="b"/>
                <a:pathLst>
                  <a:path w="7941" h="13602" extrusionOk="0">
                    <a:moveTo>
                      <a:pt x="896" y="0"/>
                    </a:moveTo>
                    <a:cubicBezTo>
                      <a:pt x="593" y="0"/>
                      <a:pt x="304" y="15"/>
                      <a:pt x="1" y="58"/>
                    </a:cubicBezTo>
                    <a:cubicBezTo>
                      <a:pt x="3393" y="505"/>
                      <a:pt x="5919" y="3378"/>
                      <a:pt x="5919" y="6799"/>
                    </a:cubicBezTo>
                    <a:cubicBezTo>
                      <a:pt x="5919" y="10220"/>
                      <a:pt x="3393" y="13093"/>
                      <a:pt x="1" y="13541"/>
                    </a:cubicBezTo>
                    <a:cubicBezTo>
                      <a:pt x="306" y="13581"/>
                      <a:pt x="610" y="13601"/>
                      <a:pt x="909" y="13601"/>
                    </a:cubicBezTo>
                    <a:cubicBezTo>
                      <a:pt x="4431" y="13601"/>
                      <a:pt x="7441" y="10865"/>
                      <a:pt x="7681" y="7247"/>
                    </a:cubicBezTo>
                    <a:cubicBezTo>
                      <a:pt x="7940" y="3320"/>
                      <a:pt x="4822" y="0"/>
                      <a:pt x="896" y="0"/>
                    </a:cubicBezTo>
                    <a:close/>
                  </a:path>
                </a:pathLst>
              </a:custGeom>
              <a:solidFill>
                <a:srgbClr val="5D4A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Google Shape;1048;p66"/>
              <p:cNvSpPr/>
              <p:nvPr/>
            </p:nvSpPr>
            <p:spPr>
              <a:xfrm>
                <a:off x="3848330" y="3964188"/>
                <a:ext cx="39375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4461" extrusionOk="0">
                    <a:moveTo>
                      <a:pt x="58" y="0"/>
                    </a:moveTo>
                    <a:cubicBezTo>
                      <a:pt x="29" y="0"/>
                      <a:pt x="0" y="29"/>
                      <a:pt x="0" y="58"/>
                    </a:cubicBezTo>
                    <a:lnTo>
                      <a:pt x="0" y="4403"/>
                    </a:lnTo>
                    <a:cubicBezTo>
                      <a:pt x="0" y="4432"/>
                      <a:pt x="29" y="4461"/>
                      <a:pt x="58" y="4461"/>
                    </a:cubicBezTo>
                    <a:lnTo>
                      <a:pt x="1444" y="4461"/>
                    </a:lnTo>
                    <a:cubicBezTo>
                      <a:pt x="1473" y="4461"/>
                      <a:pt x="1502" y="4446"/>
                      <a:pt x="1502" y="4403"/>
                    </a:cubicBezTo>
                    <a:lnTo>
                      <a:pt x="1502" y="58"/>
                    </a:lnTo>
                    <a:cubicBezTo>
                      <a:pt x="1502" y="29"/>
                      <a:pt x="1473" y="0"/>
                      <a:pt x="14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Google Shape;1049;p66"/>
              <p:cNvSpPr/>
              <p:nvPr/>
            </p:nvSpPr>
            <p:spPr>
              <a:xfrm>
                <a:off x="3832418" y="3894403"/>
                <a:ext cx="55287" cy="47475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811" extrusionOk="0">
                    <a:moveTo>
                      <a:pt x="1208" y="0"/>
                    </a:moveTo>
                    <a:cubicBezTo>
                      <a:pt x="987" y="0"/>
                      <a:pt x="761" y="83"/>
                      <a:pt x="578" y="266"/>
                    </a:cubicBezTo>
                    <a:cubicBezTo>
                      <a:pt x="1" y="829"/>
                      <a:pt x="405" y="1810"/>
                      <a:pt x="1214" y="1810"/>
                    </a:cubicBezTo>
                    <a:cubicBezTo>
                      <a:pt x="1704" y="1810"/>
                      <a:pt x="2109" y="1406"/>
                      <a:pt x="2109" y="901"/>
                    </a:cubicBezTo>
                    <a:cubicBezTo>
                      <a:pt x="2109" y="355"/>
                      <a:pt x="1668" y="0"/>
                      <a:pt x="12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Google Shape;1050;p66"/>
              <p:cNvSpPr/>
              <p:nvPr/>
            </p:nvSpPr>
            <p:spPr>
              <a:xfrm>
                <a:off x="3925901" y="3964161"/>
                <a:ext cx="124914" cy="117365"/>
              </a:xfrm>
              <a:custGeom>
                <a:avLst/>
                <a:gdLst/>
                <a:ahLst/>
                <a:cxnLst/>
                <a:rect l="l" t="t" r="r" b="b"/>
                <a:pathLst>
                  <a:path w="4765" h="4477" extrusionOk="0">
                    <a:moveTo>
                      <a:pt x="2716" y="1"/>
                    </a:moveTo>
                    <a:cubicBezTo>
                      <a:pt x="2701" y="1"/>
                      <a:pt x="2686" y="1"/>
                      <a:pt x="2671" y="1"/>
                    </a:cubicBezTo>
                    <a:cubicBezTo>
                      <a:pt x="2180" y="1"/>
                      <a:pt x="1718" y="145"/>
                      <a:pt x="1314" y="434"/>
                    </a:cubicBezTo>
                    <a:cubicBezTo>
                      <a:pt x="1304" y="441"/>
                      <a:pt x="1294" y="444"/>
                      <a:pt x="1284" y="444"/>
                    </a:cubicBezTo>
                    <a:cubicBezTo>
                      <a:pt x="1248" y="444"/>
                      <a:pt x="1213" y="410"/>
                      <a:pt x="1213" y="376"/>
                    </a:cubicBezTo>
                    <a:lnTo>
                      <a:pt x="1213" y="59"/>
                    </a:lnTo>
                    <a:cubicBezTo>
                      <a:pt x="1213" y="30"/>
                      <a:pt x="1170" y="1"/>
                      <a:pt x="1141" y="1"/>
                    </a:cubicBezTo>
                    <a:lnTo>
                      <a:pt x="58" y="1"/>
                    </a:lnTo>
                    <a:cubicBezTo>
                      <a:pt x="29" y="1"/>
                      <a:pt x="1" y="30"/>
                      <a:pt x="1" y="59"/>
                    </a:cubicBezTo>
                    <a:lnTo>
                      <a:pt x="1" y="4389"/>
                    </a:lnTo>
                    <a:cubicBezTo>
                      <a:pt x="1" y="4433"/>
                      <a:pt x="29" y="4462"/>
                      <a:pt x="58" y="4462"/>
                    </a:cubicBezTo>
                    <a:lnTo>
                      <a:pt x="1430" y="4462"/>
                    </a:lnTo>
                    <a:cubicBezTo>
                      <a:pt x="1473" y="4462"/>
                      <a:pt x="1502" y="4433"/>
                      <a:pt x="1502" y="4389"/>
                    </a:cubicBezTo>
                    <a:lnTo>
                      <a:pt x="1502" y="2859"/>
                    </a:lnTo>
                    <a:cubicBezTo>
                      <a:pt x="1502" y="2354"/>
                      <a:pt x="1617" y="1502"/>
                      <a:pt x="2382" y="1502"/>
                    </a:cubicBezTo>
                    <a:cubicBezTo>
                      <a:pt x="3133" y="1502"/>
                      <a:pt x="3249" y="2354"/>
                      <a:pt x="3249" y="2859"/>
                    </a:cubicBezTo>
                    <a:lnTo>
                      <a:pt x="3249" y="4404"/>
                    </a:lnTo>
                    <a:cubicBezTo>
                      <a:pt x="3249" y="4433"/>
                      <a:pt x="3277" y="4462"/>
                      <a:pt x="3321" y="4462"/>
                    </a:cubicBezTo>
                    <a:lnTo>
                      <a:pt x="3321" y="4476"/>
                    </a:lnTo>
                    <a:lnTo>
                      <a:pt x="4692" y="4476"/>
                    </a:lnTo>
                    <a:cubicBezTo>
                      <a:pt x="4721" y="4476"/>
                      <a:pt x="4750" y="4433"/>
                      <a:pt x="4750" y="4404"/>
                    </a:cubicBezTo>
                    <a:lnTo>
                      <a:pt x="4750" y="2383"/>
                    </a:lnTo>
                    <a:cubicBezTo>
                      <a:pt x="4764" y="1806"/>
                      <a:pt x="4591" y="1243"/>
                      <a:pt x="4259" y="766"/>
                    </a:cubicBezTo>
                    <a:cubicBezTo>
                      <a:pt x="3893" y="287"/>
                      <a:pt x="3320" y="1"/>
                      <a:pt x="27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6" name="Google Shape;526;p45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8" name="Google Shape;528;p45"/>
          <p:cNvSpPr/>
          <p:nvPr/>
        </p:nvSpPr>
        <p:spPr>
          <a:xfrm>
            <a:off x="4203669" y="29608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1" name="Google Shape;531;p45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532" name="Google Shape;532;p45"/>
            <p:cNvSpPr/>
            <p:nvPr/>
          </p:nvSpPr>
          <p:spPr>
            <a:xfrm>
              <a:off x="4189650" y="4130425"/>
              <a:ext cx="4195525" cy="365275"/>
            </a:xfrm>
            <a:custGeom>
              <a:avLst/>
              <a:gdLst/>
              <a:ahLst/>
              <a:cxnLst/>
              <a:rect l="l" t="t" r="r" b="b"/>
              <a:pathLst>
                <a:path w="167821" h="14611" extrusionOk="0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5619000" y="3139700"/>
              <a:ext cx="117625" cy="144300"/>
            </a:xfrm>
            <a:custGeom>
              <a:avLst/>
              <a:gdLst/>
              <a:ahLst/>
              <a:cxnLst/>
              <a:rect l="l" t="t" r="r" b="b"/>
              <a:pathLst>
                <a:path w="4705" h="5772" extrusionOk="0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5515600" y="2769450"/>
              <a:ext cx="120100" cy="133000"/>
            </a:xfrm>
            <a:custGeom>
              <a:avLst/>
              <a:gdLst/>
              <a:ahLst/>
              <a:cxnLst/>
              <a:rect l="l" t="t" r="r" b="b"/>
              <a:pathLst>
                <a:path w="4804" h="5320" extrusionOk="0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6028475" y="3170575"/>
              <a:ext cx="75075" cy="90900"/>
            </a:xfrm>
            <a:custGeom>
              <a:avLst/>
              <a:gdLst/>
              <a:ahLst/>
              <a:cxnLst/>
              <a:rect l="l" t="t" r="r" b="b"/>
              <a:pathLst>
                <a:path w="3003" h="3636" extrusionOk="0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6304500" y="3626725"/>
              <a:ext cx="88425" cy="103425"/>
            </a:xfrm>
            <a:custGeom>
              <a:avLst/>
              <a:gdLst/>
              <a:ahLst/>
              <a:cxnLst/>
              <a:rect l="l" t="t" r="r" b="b"/>
              <a:pathLst>
                <a:path w="3537" h="4137" extrusionOk="0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6840700" y="3392400"/>
              <a:ext cx="90925" cy="111750"/>
            </a:xfrm>
            <a:custGeom>
              <a:avLst/>
              <a:gdLst/>
              <a:ahLst/>
              <a:cxnLst/>
              <a:rect l="l" t="t" r="r" b="b"/>
              <a:pathLst>
                <a:path w="3637" h="4470" extrusionOk="0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6178575" y="29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6226950" y="3639225"/>
              <a:ext cx="110925" cy="147625"/>
            </a:xfrm>
            <a:custGeom>
              <a:avLst/>
              <a:gdLst/>
              <a:ahLst/>
              <a:cxnLst/>
              <a:rect l="l" t="t" r="r" b="b"/>
              <a:pathLst>
                <a:path w="4437" h="5905" extrusionOk="0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6407075" y="3825950"/>
              <a:ext cx="1752925" cy="415425"/>
            </a:xfrm>
            <a:custGeom>
              <a:avLst/>
              <a:gdLst/>
              <a:ahLst/>
              <a:cxnLst/>
              <a:rect l="l" t="t" r="r" b="b"/>
              <a:pathLst>
                <a:path w="70117" h="16617" extrusionOk="0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4501550" y="3782850"/>
              <a:ext cx="1831325" cy="458825"/>
            </a:xfrm>
            <a:custGeom>
              <a:avLst/>
              <a:gdLst/>
              <a:ahLst/>
              <a:cxnLst/>
              <a:rect l="l" t="t" r="r" b="b"/>
              <a:pathLst>
                <a:path w="73253" h="18353" extrusionOk="0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7130925" y="3020450"/>
              <a:ext cx="502050" cy="271450"/>
            </a:xfrm>
            <a:custGeom>
              <a:avLst/>
              <a:gdLst/>
              <a:ahLst/>
              <a:cxnLst/>
              <a:rect l="l" t="t" r="r" b="b"/>
              <a:pathLst>
                <a:path w="20082" h="10858" extrusionOk="0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7100900" y="32681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6521325" y="4225350"/>
              <a:ext cx="1676225" cy="76500"/>
            </a:xfrm>
            <a:custGeom>
              <a:avLst/>
              <a:gdLst/>
              <a:ahLst/>
              <a:cxnLst/>
              <a:rect l="l" t="t" r="r" b="b"/>
              <a:pathLst>
                <a:path w="67049" h="3060" extrusionOk="0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4464025" y="4225475"/>
              <a:ext cx="1682875" cy="79250"/>
            </a:xfrm>
            <a:custGeom>
              <a:avLst/>
              <a:gdLst/>
              <a:ahLst/>
              <a:cxnLst/>
              <a:rect l="l" t="t" r="r" b="b"/>
              <a:pathLst>
                <a:path w="67315" h="3170" extrusionOk="0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6086850" y="4076200"/>
              <a:ext cx="473675" cy="203425"/>
            </a:xfrm>
            <a:custGeom>
              <a:avLst/>
              <a:gdLst/>
              <a:ahLst/>
              <a:cxnLst/>
              <a:rect l="l" t="t" r="r" b="b"/>
              <a:pathLst>
                <a:path w="18947" h="8137" extrusionOk="0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6979150" y="3826875"/>
              <a:ext cx="98425" cy="5025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5780800" y="3867675"/>
              <a:ext cx="252700" cy="322800"/>
            </a:xfrm>
            <a:custGeom>
              <a:avLst/>
              <a:gdLst/>
              <a:ahLst/>
              <a:cxnLst/>
              <a:rect l="l" t="t" r="r" b="b"/>
              <a:pathLst>
                <a:path w="10108" h="12912" extrusionOk="0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6040975" y="4100925"/>
              <a:ext cx="561250" cy="235500"/>
            </a:xfrm>
            <a:custGeom>
              <a:avLst/>
              <a:gdLst/>
              <a:ahLst/>
              <a:cxnLst/>
              <a:rect l="l" t="t" r="r" b="b"/>
              <a:pathLst>
                <a:path w="22450" h="9420" extrusionOk="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6597200" y="4183575"/>
              <a:ext cx="974050" cy="50725"/>
            </a:xfrm>
            <a:custGeom>
              <a:avLst/>
              <a:gdLst/>
              <a:ahLst/>
              <a:cxnLst/>
              <a:rect l="l" t="t" r="r" b="b"/>
              <a:pathLst>
                <a:path w="38962" h="2029" extrusionOk="0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4926850" y="4182950"/>
              <a:ext cx="1151675" cy="51350"/>
            </a:xfrm>
            <a:custGeom>
              <a:avLst/>
              <a:gdLst/>
              <a:ahLst/>
              <a:cxnLst/>
              <a:rect l="l" t="t" r="r" b="b"/>
              <a:pathLst>
                <a:path w="46067" h="2054" extrusionOk="0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5789125" y="3848550"/>
              <a:ext cx="254375" cy="58400"/>
            </a:xfrm>
            <a:custGeom>
              <a:avLst/>
              <a:gdLst/>
              <a:ahLst/>
              <a:cxnLst/>
              <a:rect l="l" t="t" r="r" b="b"/>
              <a:pathLst>
                <a:path w="10175" h="2336" extrusionOk="0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568850" y="3883300"/>
              <a:ext cx="1288450" cy="137775"/>
            </a:xfrm>
            <a:custGeom>
              <a:avLst/>
              <a:gdLst/>
              <a:ahLst/>
              <a:cxnLst/>
              <a:rect l="l" t="t" r="r" b="b"/>
              <a:pathLst>
                <a:path w="51538" h="5511" extrusionOk="0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6568025" y="3982950"/>
              <a:ext cx="803925" cy="105800"/>
            </a:xfrm>
            <a:custGeom>
              <a:avLst/>
              <a:gdLst/>
              <a:ahLst/>
              <a:cxnLst/>
              <a:rect l="l" t="t" r="r" b="b"/>
              <a:pathLst>
                <a:path w="32157" h="4232" extrusionOk="0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658075" y="4079275"/>
              <a:ext cx="633825" cy="61175"/>
            </a:xfrm>
            <a:custGeom>
              <a:avLst/>
              <a:gdLst/>
              <a:ahLst/>
              <a:cxnLst/>
              <a:rect l="l" t="t" r="r" b="b"/>
              <a:pathLst>
                <a:path w="25353" h="2447" extrusionOk="0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4968550" y="3846625"/>
              <a:ext cx="867300" cy="134550"/>
            </a:xfrm>
            <a:custGeom>
              <a:avLst/>
              <a:gdLst/>
              <a:ahLst/>
              <a:cxnLst/>
              <a:rect l="l" t="t" r="r" b="b"/>
              <a:pathLst>
                <a:path w="34692" h="5382" extrusionOk="0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5132000" y="4031975"/>
              <a:ext cx="656850" cy="60100"/>
            </a:xfrm>
            <a:custGeom>
              <a:avLst/>
              <a:gdLst/>
              <a:ahLst/>
              <a:cxnLst/>
              <a:rect l="l" t="t" r="r" b="b"/>
              <a:pathLst>
                <a:path w="26274" h="2404" extrusionOk="0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5222050" y="4120775"/>
              <a:ext cx="567100" cy="37175"/>
            </a:xfrm>
            <a:custGeom>
              <a:avLst/>
              <a:gdLst/>
              <a:ahLst/>
              <a:cxnLst/>
              <a:rect l="l" t="t" r="r" b="b"/>
              <a:pathLst>
                <a:path w="22684" h="1487" extrusionOk="0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5318800" y="3954400"/>
              <a:ext cx="466175" cy="41775"/>
            </a:xfrm>
            <a:custGeom>
              <a:avLst/>
              <a:gdLst/>
              <a:ahLst/>
              <a:cxnLst/>
              <a:rect l="l" t="t" r="r" b="b"/>
              <a:pathLst>
                <a:path w="18647" h="1671" extrusionOk="0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6031800" y="3884400"/>
              <a:ext cx="217675" cy="149300"/>
            </a:xfrm>
            <a:custGeom>
              <a:avLst/>
              <a:gdLst/>
              <a:ahLst/>
              <a:cxnLst/>
              <a:rect l="l" t="t" r="r" b="b"/>
              <a:pathLst>
                <a:path w="8707" h="597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5845000" y="4127100"/>
              <a:ext cx="140125" cy="31700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5542275" y="2440275"/>
              <a:ext cx="2090700" cy="1606775"/>
            </a:xfrm>
            <a:custGeom>
              <a:avLst/>
              <a:gdLst/>
              <a:ahLst/>
              <a:cxnLst/>
              <a:rect l="l" t="t" r="r" b="b"/>
              <a:pathLst>
                <a:path w="83628" h="64271" extrusionOk="0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4916850" y="3048800"/>
              <a:ext cx="1384325" cy="812575"/>
            </a:xfrm>
            <a:custGeom>
              <a:avLst/>
              <a:gdLst/>
              <a:ahLst/>
              <a:cxnLst/>
              <a:rect l="l" t="t" r="r" b="b"/>
              <a:pathLst>
                <a:path w="55373" h="32503" extrusionOk="0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4636650" y="3556550"/>
              <a:ext cx="1722075" cy="527425"/>
            </a:xfrm>
            <a:custGeom>
              <a:avLst/>
              <a:gdLst/>
              <a:ahLst/>
              <a:cxnLst/>
              <a:rect l="l" t="t" r="r" b="b"/>
              <a:pathLst>
                <a:path w="68883" h="21097" extrusionOk="0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5317950" y="2758600"/>
              <a:ext cx="1082475" cy="1322650"/>
            </a:xfrm>
            <a:custGeom>
              <a:avLst/>
              <a:gdLst/>
              <a:ahLst/>
              <a:cxnLst/>
              <a:rect l="l" t="t" r="r" b="b"/>
              <a:pathLst>
                <a:path w="43299" h="52906" extrusionOk="0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6401225" y="3495475"/>
              <a:ext cx="1623700" cy="595800"/>
            </a:xfrm>
            <a:custGeom>
              <a:avLst/>
              <a:gdLst/>
              <a:ahLst/>
              <a:cxnLst/>
              <a:rect l="l" t="t" r="r" b="b"/>
              <a:pathLst>
                <a:path w="64948" h="23832" extrusionOk="0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5859175" y="4099775"/>
              <a:ext cx="103425" cy="42225"/>
            </a:xfrm>
            <a:custGeom>
              <a:avLst/>
              <a:gdLst/>
              <a:ahLst/>
              <a:cxnLst/>
              <a:rect l="l" t="t" r="r" b="b"/>
              <a:pathLst>
                <a:path w="4137" h="1689" extrusionOk="0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4913500" y="2945400"/>
              <a:ext cx="1508600" cy="1140000"/>
            </a:xfrm>
            <a:custGeom>
              <a:avLst/>
              <a:gdLst/>
              <a:ahLst/>
              <a:cxnLst/>
              <a:rect l="l" t="t" r="r" b="b"/>
              <a:pathLst>
                <a:path w="60344" h="45600" extrusionOk="0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5538200" y="2705250"/>
              <a:ext cx="1562725" cy="1385775"/>
            </a:xfrm>
            <a:custGeom>
              <a:avLst/>
              <a:gdLst/>
              <a:ahLst/>
              <a:cxnLst/>
              <a:rect l="l" t="t" r="r" b="b"/>
              <a:pathLst>
                <a:path w="62509" h="55431" extrusionOk="0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ASP.Net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MVC,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ngắn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Do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dừng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MOMO.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583;p46"/>
          <p:cNvGrpSpPr/>
          <p:nvPr/>
        </p:nvGrpSpPr>
        <p:grpSpPr>
          <a:xfrm>
            <a:off x="6766813" y="1518749"/>
            <a:ext cx="3120368" cy="3624751"/>
            <a:chOff x="9144000" y="840363"/>
            <a:chExt cx="1618700" cy="1880350"/>
          </a:xfrm>
        </p:grpSpPr>
        <p:sp>
          <p:nvSpPr>
            <p:cNvPr id="5" name="Google Shape;584;p46"/>
            <p:cNvSpPr/>
            <p:nvPr/>
          </p:nvSpPr>
          <p:spPr>
            <a:xfrm>
              <a:off x="10502475" y="1331363"/>
              <a:ext cx="88425" cy="92575"/>
            </a:xfrm>
            <a:custGeom>
              <a:avLst/>
              <a:gdLst/>
              <a:ahLst/>
              <a:cxnLst/>
              <a:rect l="l" t="t" r="r" b="b"/>
              <a:pathLst>
                <a:path w="3537" h="3703" extrusionOk="0">
                  <a:moveTo>
                    <a:pt x="1435" y="0"/>
                  </a:moveTo>
                  <a:cubicBezTo>
                    <a:pt x="1368" y="901"/>
                    <a:pt x="935" y="1501"/>
                    <a:pt x="1" y="1668"/>
                  </a:cubicBezTo>
                  <a:cubicBezTo>
                    <a:pt x="34" y="1768"/>
                    <a:pt x="67" y="1868"/>
                    <a:pt x="67" y="2002"/>
                  </a:cubicBezTo>
                  <a:cubicBezTo>
                    <a:pt x="701" y="2068"/>
                    <a:pt x="1068" y="2469"/>
                    <a:pt x="1235" y="3036"/>
                  </a:cubicBezTo>
                  <a:lnTo>
                    <a:pt x="1235" y="3069"/>
                  </a:lnTo>
                  <a:cubicBezTo>
                    <a:pt x="1268" y="3136"/>
                    <a:pt x="1335" y="3236"/>
                    <a:pt x="1368" y="3336"/>
                  </a:cubicBezTo>
                  <a:cubicBezTo>
                    <a:pt x="1402" y="3469"/>
                    <a:pt x="1402" y="3569"/>
                    <a:pt x="1435" y="3703"/>
                  </a:cubicBezTo>
                  <a:cubicBezTo>
                    <a:pt x="2069" y="3136"/>
                    <a:pt x="2269" y="2135"/>
                    <a:pt x="3537" y="1802"/>
                  </a:cubicBezTo>
                  <a:cubicBezTo>
                    <a:pt x="2236" y="1535"/>
                    <a:pt x="2102" y="501"/>
                    <a:pt x="1435" y="34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Google Shape;585;p46"/>
            <p:cNvSpPr/>
            <p:nvPr/>
          </p:nvSpPr>
          <p:spPr>
            <a:xfrm>
              <a:off x="9305800" y="1579038"/>
              <a:ext cx="944025" cy="894825"/>
            </a:xfrm>
            <a:custGeom>
              <a:avLst/>
              <a:gdLst/>
              <a:ahLst/>
              <a:cxnLst/>
              <a:rect l="l" t="t" r="r" b="b"/>
              <a:pathLst>
                <a:path w="37761" h="35793" extrusionOk="0">
                  <a:moveTo>
                    <a:pt x="12303" y="1"/>
                  </a:moveTo>
                  <a:cubicBezTo>
                    <a:pt x="11948" y="1"/>
                    <a:pt x="11639" y="246"/>
                    <a:pt x="11275" y="667"/>
                  </a:cubicBezTo>
                  <a:cubicBezTo>
                    <a:pt x="9173" y="3169"/>
                    <a:pt x="7005" y="5638"/>
                    <a:pt x="4904" y="8139"/>
                  </a:cubicBezTo>
                  <a:cubicBezTo>
                    <a:pt x="3236" y="10074"/>
                    <a:pt x="1401" y="11809"/>
                    <a:pt x="0" y="13944"/>
                  </a:cubicBezTo>
                  <a:cubicBezTo>
                    <a:pt x="400" y="14978"/>
                    <a:pt x="1334" y="15545"/>
                    <a:pt x="2102" y="16212"/>
                  </a:cubicBezTo>
                  <a:cubicBezTo>
                    <a:pt x="9507" y="22383"/>
                    <a:pt x="16846" y="28688"/>
                    <a:pt x="24251" y="34859"/>
                  </a:cubicBezTo>
                  <a:cubicBezTo>
                    <a:pt x="24718" y="35125"/>
                    <a:pt x="24985" y="35659"/>
                    <a:pt x="25518" y="35793"/>
                  </a:cubicBezTo>
                  <a:cubicBezTo>
                    <a:pt x="26085" y="35726"/>
                    <a:pt x="26352" y="35292"/>
                    <a:pt x="26686" y="34925"/>
                  </a:cubicBezTo>
                  <a:cubicBezTo>
                    <a:pt x="29354" y="31957"/>
                    <a:pt x="31956" y="28888"/>
                    <a:pt x="34558" y="25852"/>
                  </a:cubicBezTo>
                  <a:cubicBezTo>
                    <a:pt x="35626" y="24618"/>
                    <a:pt x="36960" y="23584"/>
                    <a:pt x="37527" y="21983"/>
                  </a:cubicBezTo>
                  <a:cubicBezTo>
                    <a:pt x="37760" y="21382"/>
                    <a:pt x="37527" y="20982"/>
                    <a:pt x="37060" y="20582"/>
                  </a:cubicBezTo>
                  <a:cubicBezTo>
                    <a:pt x="29088" y="13877"/>
                    <a:pt x="21149" y="7139"/>
                    <a:pt x="13210" y="434"/>
                  </a:cubicBezTo>
                  <a:cubicBezTo>
                    <a:pt x="12854" y="136"/>
                    <a:pt x="12566" y="1"/>
                    <a:pt x="1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Google Shape;586;p46"/>
            <p:cNvSpPr/>
            <p:nvPr/>
          </p:nvSpPr>
          <p:spPr>
            <a:xfrm>
              <a:off x="9144000" y="1927613"/>
              <a:ext cx="782250" cy="735550"/>
            </a:xfrm>
            <a:custGeom>
              <a:avLst/>
              <a:gdLst/>
              <a:ahLst/>
              <a:cxnLst/>
              <a:rect l="l" t="t" r="r" b="b"/>
              <a:pathLst>
                <a:path w="31290" h="29422" extrusionOk="0">
                  <a:moveTo>
                    <a:pt x="6472" y="1"/>
                  </a:moveTo>
                  <a:cubicBezTo>
                    <a:pt x="6239" y="201"/>
                    <a:pt x="5938" y="368"/>
                    <a:pt x="5738" y="601"/>
                  </a:cubicBezTo>
                  <a:cubicBezTo>
                    <a:pt x="4337" y="2202"/>
                    <a:pt x="3070" y="3903"/>
                    <a:pt x="1602" y="5404"/>
                  </a:cubicBezTo>
                  <a:cubicBezTo>
                    <a:pt x="1" y="7072"/>
                    <a:pt x="134" y="8140"/>
                    <a:pt x="1836" y="9674"/>
                  </a:cubicBezTo>
                  <a:cubicBezTo>
                    <a:pt x="2903" y="10608"/>
                    <a:pt x="4004" y="11476"/>
                    <a:pt x="5071" y="12376"/>
                  </a:cubicBezTo>
                  <a:cubicBezTo>
                    <a:pt x="7573" y="14478"/>
                    <a:pt x="10108" y="16546"/>
                    <a:pt x="12543" y="18681"/>
                  </a:cubicBezTo>
                  <a:cubicBezTo>
                    <a:pt x="14378" y="20315"/>
                    <a:pt x="16346" y="21816"/>
                    <a:pt x="18181" y="23384"/>
                  </a:cubicBezTo>
                  <a:cubicBezTo>
                    <a:pt x="20582" y="25452"/>
                    <a:pt x="22884" y="27587"/>
                    <a:pt x="25486" y="29422"/>
                  </a:cubicBezTo>
                  <a:cubicBezTo>
                    <a:pt x="25853" y="27520"/>
                    <a:pt x="27020" y="26086"/>
                    <a:pt x="28354" y="24785"/>
                  </a:cubicBezTo>
                  <a:cubicBezTo>
                    <a:pt x="29255" y="23918"/>
                    <a:pt x="29922" y="22884"/>
                    <a:pt x="30689" y="21916"/>
                  </a:cubicBezTo>
                  <a:cubicBezTo>
                    <a:pt x="30990" y="21583"/>
                    <a:pt x="31290" y="21216"/>
                    <a:pt x="30990" y="20715"/>
                  </a:cubicBezTo>
                  <a:cubicBezTo>
                    <a:pt x="26153" y="16579"/>
                    <a:pt x="21316" y="12476"/>
                    <a:pt x="16479" y="8373"/>
                  </a:cubicBezTo>
                  <a:cubicBezTo>
                    <a:pt x="13144" y="5571"/>
                    <a:pt x="9808" y="2803"/>
                    <a:pt x="6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Google Shape;587;p46"/>
            <p:cNvSpPr/>
            <p:nvPr/>
          </p:nvSpPr>
          <p:spPr>
            <a:xfrm>
              <a:off x="9793650" y="2128588"/>
              <a:ext cx="527050" cy="569400"/>
            </a:xfrm>
            <a:custGeom>
              <a:avLst/>
              <a:gdLst/>
              <a:ahLst/>
              <a:cxnLst/>
              <a:rect l="l" t="t" r="r" b="b"/>
              <a:pathLst>
                <a:path w="21082" h="22776" extrusionOk="0">
                  <a:moveTo>
                    <a:pt x="18013" y="1"/>
                  </a:moveTo>
                  <a:cubicBezTo>
                    <a:pt x="17713" y="268"/>
                    <a:pt x="17413" y="534"/>
                    <a:pt x="17146" y="835"/>
                  </a:cubicBezTo>
                  <a:cubicBezTo>
                    <a:pt x="13410" y="5104"/>
                    <a:pt x="9707" y="9407"/>
                    <a:pt x="6004" y="13677"/>
                  </a:cubicBezTo>
                  <a:cubicBezTo>
                    <a:pt x="5979" y="13675"/>
                    <a:pt x="5953" y="13674"/>
                    <a:pt x="5928" y="13674"/>
                  </a:cubicBezTo>
                  <a:cubicBezTo>
                    <a:pt x="5566" y="13674"/>
                    <a:pt x="5289" y="13894"/>
                    <a:pt x="5070" y="14144"/>
                  </a:cubicBezTo>
                  <a:cubicBezTo>
                    <a:pt x="3669" y="15745"/>
                    <a:pt x="2202" y="17313"/>
                    <a:pt x="867" y="18981"/>
                  </a:cubicBezTo>
                  <a:cubicBezTo>
                    <a:pt x="0" y="20082"/>
                    <a:pt x="134" y="21082"/>
                    <a:pt x="1201" y="22083"/>
                  </a:cubicBezTo>
                  <a:cubicBezTo>
                    <a:pt x="1725" y="22542"/>
                    <a:pt x="2226" y="22776"/>
                    <a:pt x="2730" y="22776"/>
                  </a:cubicBezTo>
                  <a:cubicBezTo>
                    <a:pt x="3251" y="22776"/>
                    <a:pt x="3777" y="22525"/>
                    <a:pt x="4337" y="22016"/>
                  </a:cubicBezTo>
                  <a:cubicBezTo>
                    <a:pt x="4670" y="21716"/>
                    <a:pt x="4970" y="21383"/>
                    <a:pt x="5170" y="20949"/>
                  </a:cubicBezTo>
                  <a:cubicBezTo>
                    <a:pt x="5271" y="20682"/>
                    <a:pt x="5237" y="20382"/>
                    <a:pt x="5037" y="20182"/>
                  </a:cubicBezTo>
                  <a:cubicBezTo>
                    <a:pt x="4337" y="19481"/>
                    <a:pt x="4670" y="18948"/>
                    <a:pt x="5170" y="18314"/>
                  </a:cubicBezTo>
                  <a:cubicBezTo>
                    <a:pt x="5492" y="17912"/>
                    <a:pt x="5813" y="17704"/>
                    <a:pt x="6171" y="17704"/>
                  </a:cubicBezTo>
                  <a:cubicBezTo>
                    <a:pt x="6408" y="17704"/>
                    <a:pt x="6660" y="17795"/>
                    <a:pt x="6938" y="17980"/>
                  </a:cubicBezTo>
                  <a:cubicBezTo>
                    <a:pt x="7030" y="18035"/>
                    <a:pt x="7152" y="18060"/>
                    <a:pt x="7277" y="18060"/>
                  </a:cubicBezTo>
                  <a:cubicBezTo>
                    <a:pt x="7379" y="18060"/>
                    <a:pt x="7482" y="18044"/>
                    <a:pt x="7572" y="18014"/>
                  </a:cubicBezTo>
                  <a:cubicBezTo>
                    <a:pt x="8339" y="17580"/>
                    <a:pt x="8773" y="16779"/>
                    <a:pt x="9407" y="16246"/>
                  </a:cubicBezTo>
                  <a:cubicBezTo>
                    <a:pt x="12976" y="12109"/>
                    <a:pt x="16545" y="8006"/>
                    <a:pt x="20148" y="3870"/>
                  </a:cubicBezTo>
                  <a:cubicBezTo>
                    <a:pt x="20481" y="3470"/>
                    <a:pt x="21082" y="3103"/>
                    <a:pt x="20782" y="2369"/>
                  </a:cubicBezTo>
                  <a:cubicBezTo>
                    <a:pt x="19848" y="1568"/>
                    <a:pt x="18914" y="801"/>
                    <a:pt x="18013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588;p46"/>
            <p:cNvSpPr/>
            <p:nvPr/>
          </p:nvSpPr>
          <p:spPr>
            <a:xfrm>
              <a:off x="10021300" y="2182338"/>
              <a:ext cx="324425" cy="364100"/>
            </a:xfrm>
            <a:custGeom>
              <a:avLst/>
              <a:gdLst/>
              <a:ahLst/>
              <a:cxnLst/>
              <a:rect l="l" t="t" r="r" b="b"/>
              <a:pathLst>
                <a:path w="12977" h="14564" extrusionOk="0">
                  <a:moveTo>
                    <a:pt x="12340" y="1"/>
                  </a:moveTo>
                  <a:cubicBezTo>
                    <a:pt x="12125" y="1"/>
                    <a:pt x="11895" y="139"/>
                    <a:pt x="11676" y="219"/>
                  </a:cubicBezTo>
                  <a:cubicBezTo>
                    <a:pt x="11008" y="1020"/>
                    <a:pt x="10375" y="1854"/>
                    <a:pt x="9708" y="2654"/>
                  </a:cubicBezTo>
                  <a:cubicBezTo>
                    <a:pt x="6472" y="6390"/>
                    <a:pt x="3236" y="10126"/>
                    <a:pt x="1" y="13896"/>
                  </a:cubicBezTo>
                  <a:cubicBezTo>
                    <a:pt x="56" y="14309"/>
                    <a:pt x="225" y="14563"/>
                    <a:pt x="584" y="14563"/>
                  </a:cubicBezTo>
                  <a:cubicBezTo>
                    <a:pt x="659" y="14563"/>
                    <a:pt x="742" y="14552"/>
                    <a:pt x="835" y="14529"/>
                  </a:cubicBezTo>
                  <a:cubicBezTo>
                    <a:pt x="4671" y="10126"/>
                    <a:pt x="8507" y="5723"/>
                    <a:pt x="12343" y="1320"/>
                  </a:cubicBezTo>
                  <a:cubicBezTo>
                    <a:pt x="12610" y="1020"/>
                    <a:pt x="12977" y="686"/>
                    <a:pt x="12743" y="252"/>
                  </a:cubicBezTo>
                  <a:cubicBezTo>
                    <a:pt x="12622" y="64"/>
                    <a:pt x="12485" y="1"/>
                    <a:pt x="12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Google Shape;589;p46"/>
            <p:cNvSpPr/>
            <p:nvPr/>
          </p:nvSpPr>
          <p:spPr>
            <a:xfrm>
              <a:off x="9766950" y="2445488"/>
              <a:ext cx="176825" cy="275225"/>
            </a:xfrm>
            <a:custGeom>
              <a:avLst/>
              <a:gdLst/>
              <a:ahLst/>
              <a:cxnLst/>
              <a:rect l="l" t="t" r="r" b="b"/>
              <a:pathLst>
                <a:path w="7073" h="11009" extrusionOk="0">
                  <a:moveTo>
                    <a:pt x="6072" y="0"/>
                  </a:moveTo>
                  <a:cubicBezTo>
                    <a:pt x="4938" y="1768"/>
                    <a:pt x="3537" y="3370"/>
                    <a:pt x="2102" y="4937"/>
                  </a:cubicBezTo>
                  <a:cubicBezTo>
                    <a:pt x="1135" y="5971"/>
                    <a:pt x="1" y="7039"/>
                    <a:pt x="568" y="8707"/>
                  </a:cubicBezTo>
                  <a:cubicBezTo>
                    <a:pt x="1035" y="9174"/>
                    <a:pt x="1535" y="9674"/>
                    <a:pt x="2035" y="10108"/>
                  </a:cubicBezTo>
                  <a:cubicBezTo>
                    <a:pt x="2701" y="10709"/>
                    <a:pt x="3320" y="11009"/>
                    <a:pt x="3925" y="11009"/>
                  </a:cubicBezTo>
                  <a:cubicBezTo>
                    <a:pt x="4564" y="11009"/>
                    <a:pt x="5188" y="10675"/>
                    <a:pt x="5838" y="10008"/>
                  </a:cubicBezTo>
                  <a:cubicBezTo>
                    <a:pt x="6272" y="9607"/>
                    <a:pt x="6605" y="9107"/>
                    <a:pt x="6972" y="8673"/>
                  </a:cubicBezTo>
                  <a:cubicBezTo>
                    <a:pt x="7030" y="8124"/>
                    <a:pt x="6763" y="7926"/>
                    <a:pt x="6343" y="7926"/>
                  </a:cubicBezTo>
                  <a:cubicBezTo>
                    <a:pt x="6278" y="7926"/>
                    <a:pt x="6210" y="7931"/>
                    <a:pt x="6138" y="7939"/>
                  </a:cubicBezTo>
                  <a:cubicBezTo>
                    <a:pt x="5805" y="8306"/>
                    <a:pt x="5438" y="8673"/>
                    <a:pt x="5138" y="9040"/>
                  </a:cubicBezTo>
                  <a:cubicBezTo>
                    <a:pt x="4721" y="9557"/>
                    <a:pt x="4312" y="9791"/>
                    <a:pt x="3895" y="9791"/>
                  </a:cubicBezTo>
                  <a:cubicBezTo>
                    <a:pt x="3478" y="9791"/>
                    <a:pt x="3053" y="9557"/>
                    <a:pt x="2603" y="9140"/>
                  </a:cubicBezTo>
                  <a:cubicBezTo>
                    <a:pt x="1468" y="8106"/>
                    <a:pt x="1368" y="7639"/>
                    <a:pt x="2269" y="6538"/>
                  </a:cubicBezTo>
                  <a:cubicBezTo>
                    <a:pt x="3870" y="4704"/>
                    <a:pt x="5471" y="2836"/>
                    <a:pt x="7072" y="1001"/>
                  </a:cubicBezTo>
                  <a:cubicBezTo>
                    <a:pt x="6839" y="534"/>
                    <a:pt x="6539" y="201"/>
                    <a:pt x="6072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Google Shape;590;p46"/>
            <p:cNvSpPr/>
            <p:nvPr/>
          </p:nvSpPr>
          <p:spPr>
            <a:xfrm>
              <a:off x="9887050" y="2557163"/>
              <a:ext cx="146775" cy="159375"/>
            </a:xfrm>
            <a:custGeom>
              <a:avLst/>
              <a:gdLst/>
              <a:ahLst/>
              <a:cxnLst/>
              <a:rect l="l" t="t" r="r" b="b"/>
              <a:pathLst>
                <a:path w="5871" h="6375" extrusionOk="0">
                  <a:moveTo>
                    <a:pt x="2341" y="1"/>
                  </a:moveTo>
                  <a:cubicBezTo>
                    <a:pt x="1807" y="1"/>
                    <a:pt x="1333" y="401"/>
                    <a:pt x="901" y="1171"/>
                  </a:cubicBezTo>
                  <a:cubicBezTo>
                    <a:pt x="834" y="1304"/>
                    <a:pt x="734" y="1404"/>
                    <a:pt x="634" y="1471"/>
                  </a:cubicBezTo>
                  <a:cubicBezTo>
                    <a:pt x="0" y="2005"/>
                    <a:pt x="0" y="2472"/>
                    <a:pt x="767" y="2939"/>
                  </a:cubicBezTo>
                  <a:cubicBezTo>
                    <a:pt x="1001" y="3072"/>
                    <a:pt x="1134" y="3306"/>
                    <a:pt x="1334" y="3506"/>
                  </a:cubicBezTo>
                  <a:cubicBezTo>
                    <a:pt x="1668" y="3639"/>
                    <a:pt x="2002" y="3839"/>
                    <a:pt x="2168" y="4206"/>
                  </a:cubicBezTo>
                  <a:cubicBezTo>
                    <a:pt x="3136" y="4907"/>
                    <a:pt x="4103" y="5607"/>
                    <a:pt x="5170" y="6375"/>
                  </a:cubicBezTo>
                  <a:cubicBezTo>
                    <a:pt x="5271" y="5607"/>
                    <a:pt x="5337" y="5040"/>
                    <a:pt x="5437" y="4473"/>
                  </a:cubicBezTo>
                  <a:cubicBezTo>
                    <a:pt x="5604" y="3372"/>
                    <a:pt x="5871" y="2238"/>
                    <a:pt x="4637" y="1504"/>
                  </a:cubicBezTo>
                  <a:cubicBezTo>
                    <a:pt x="4603" y="904"/>
                    <a:pt x="4170" y="804"/>
                    <a:pt x="3703" y="737"/>
                  </a:cubicBezTo>
                  <a:cubicBezTo>
                    <a:pt x="3207" y="242"/>
                    <a:pt x="2756" y="1"/>
                    <a:pt x="2341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Google Shape;591;p46"/>
            <p:cNvSpPr/>
            <p:nvPr/>
          </p:nvSpPr>
          <p:spPr>
            <a:xfrm>
              <a:off x="9979600" y="2529713"/>
              <a:ext cx="62575" cy="65075"/>
            </a:xfrm>
            <a:custGeom>
              <a:avLst/>
              <a:gdLst/>
              <a:ahLst/>
              <a:cxnLst/>
              <a:rect l="l" t="t" r="r" b="b"/>
              <a:pathLst>
                <a:path w="2503" h="2603" extrusionOk="0">
                  <a:moveTo>
                    <a:pt x="1669" y="1"/>
                  </a:moveTo>
                  <a:cubicBezTo>
                    <a:pt x="1135" y="601"/>
                    <a:pt x="568" y="1235"/>
                    <a:pt x="1" y="1835"/>
                  </a:cubicBezTo>
                  <a:cubicBezTo>
                    <a:pt x="334" y="2069"/>
                    <a:pt x="635" y="2336"/>
                    <a:pt x="935" y="2602"/>
                  </a:cubicBezTo>
                  <a:cubicBezTo>
                    <a:pt x="1468" y="1935"/>
                    <a:pt x="2002" y="1268"/>
                    <a:pt x="2503" y="634"/>
                  </a:cubicBezTo>
                  <a:cubicBezTo>
                    <a:pt x="2236" y="401"/>
                    <a:pt x="1969" y="201"/>
                    <a:pt x="1669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Google Shape;592;p46"/>
            <p:cNvSpPr/>
            <p:nvPr/>
          </p:nvSpPr>
          <p:spPr>
            <a:xfrm>
              <a:off x="10074675" y="840363"/>
              <a:ext cx="132625" cy="170800"/>
            </a:xfrm>
            <a:custGeom>
              <a:avLst/>
              <a:gdLst/>
              <a:ahLst/>
              <a:cxnLst/>
              <a:rect l="l" t="t" r="r" b="b"/>
              <a:pathLst>
                <a:path w="5305" h="6832" extrusionOk="0">
                  <a:moveTo>
                    <a:pt x="3384" y="0"/>
                  </a:moveTo>
                  <a:cubicBezTo>
                    <a:pt x="3062" y="0"/>
                    <a:pt x="2736" y="60"/>
                    <a:pt x="2402" y="226"/>
                  </a:cubicBezTo>
                  <a:cubicBezTo>
                    <a:pt x="1468" y="393"/>
                    <a:pt x="934" y="1094"/>
                    <a:pt x="768" y="1827"/>
                  </a:cubicBezTo>
                  <a:cubicBezTo>
                    <a:pt x="334" y="3462"/>
                    <a:pt x="0" y="5130"/>
                    <a:pt x="0" y="6831"/>
                  </a:cubicBezTo>
                  <a:cubicBezTo>
                    <a:pt x="634" y="6397"/>
                    <a:pt x="1268" y="5964"/>
                    <a:pt x="1602" y="5263"/>
                  </a:cubicBezTo>
                  <a:cubicBezTo>
                    <a:pt x="2132" y="5538"/>
                    <a:pt x="2674" y="5686"/>
                    <a:pt x="3228" y="5686"/>
                  </a:cubicBezTo>
                  <a:cubicBezTo>
                    <a:pt x="3614" y="5686"/>
                    <a:pt x="4006" y="5614"/>
                    <a:pt x="4404" y="5463"/>
                  </a:cubicBezTo>
                  <a:cubicBezTo>
                    <a:pt x="4704" y="3762"/>
                    <a:pt x="5004" y="2028"/>
                    <a:pt x="5304" y="326"/>
                  </a:cubicBezTo>
                  <a:cubicBezTo>
                    <a:pt x="4659" y="237"/>
                    <a:pt x="4029" y="0"/>
                    <a:pt x="3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Google Shape;593;p46"/>
            <p:cNvSpPr/>
            <p:nvPr/>
          </p:nvSpPr>
          <p:spPr>
            <a:xfrm>
              <a:off x="9973775" y="1484813"/>
              <a:ext cx="129275" cy="162625"/>
            </a:xfrm>
            <a:custGeom>
              <a:avLst/>
              <a:gdLst/>
              <a:ahLst/>
              <a:cxnLst/>
              <a:rect l="l" t="t" r="r" b="b"/>
              <a:pathLst>
                <a:path w="5171" h="6505" extrusionOk="0">
                  <a:moveTo>
                    <a:pt x="3468" y="0"/>
                  </a:moveTo>
                  <a:cubicBezTo>
                    <a:pt x="3094" y="0"/>
                    <a:pt x="2717" y="62"/>
                    <a:pt x="2335" y="233"/>
                  </a:cubicBezTo>
                  <a:cubicBezTo>
                    <a:pt x="1568" y="400"/>
                    <a:pt x="1201" y="967"/>
                    <a:pt x="801" y="1568"/>
                  </a:cubicBezTo>
                  <a:cubicBezTo>
                    <a:pt x="334" y="3169"/>
                    <a:pt x="34" y="4803"/>
                    <a:pt x="0" y="6505"/>
                  </a:cubicBezTo>
                  <a:cubicBezTo>
                    <a:pt x="367" y="5704"/>
                    <a:pt x="1068" y="5304"/>
                    <a:pt x="1802" y="4937"/>
                  </a:cubicBezTo>
                  <a:cubicBezTo>
                    <a:pt x="2005" y="4892"/>
                    <a:pt x="2206" y="4874"/>
                    <a:pt x="2407" y="4874"/>
                  </a:cubicBezTo>
                  <a:cubicBezTo>
                    <a:pt x="3094" y="4874"/>
                    <a:pt x="3765" y="5085"/>
                    <a:pt x="4437" y="5137"/>
                  </a:cubicBezTo>
                  <a:cubicBezTo>
                    <a:pt x="4670" y="3502"/>
                    <a:pt x="4937" y="1868"/>
                    <a:pt x="5171" y="267"/>
                  </a:cubicBezTo>
                  <a:cubicBezTo>
                    <a:pt x="4605" y="146"/>
                    <a:pt x="4040" y="0"/>
                    <a:pt x="3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Google Shape;594;p46"/>
            <p:cNvSpPr/>
            <p:nvPr/>
          </p:nvSpPr>
          <p:spPr>
            <a:xfrm>
              <a:off x="10051325" y="1009613"/>
              <a:ext cx="127625" cy="148300"/>
            </a:xfrm>
            <a:custGeom>
              <a:avLst/>
              <a:gdLst/>
              <a:ahLst/>
              <a:cxnLst/>
              <a:rect l="l" t="t" r="r" b="b"/>
              <a:pathLst>
                <a:path w="5105" h="5932" extrusionOk="0">
                  <a:moveTo>
                    <a:pt x="3296" y="0"/>
                  </a:moveTo>
                  <a:cubicBezTo>
                    <a:pt x="2965" y="0"/>
                    <a:pt x="2633" y="43"/>
                    <a:pt x="2302" y="161"/>
                  </a:cubicBezTo>
                  <a:cubicBezTo>
                    <a:pt x="1568" y="428"/>
                    <a:pt x="1068" y="895"/>
                    <a:pt x="701" y="1562"/>
                  </a:cubicBezTo>
                  <a:cubicBezTo>
                    <a:pt x="267" y="2996"/>
                    <a:pt x="34" y="4431"/>
                    <a:pt x="0" y="5932"/>
                  </a:cubicBezTo>
                  <a:cubicBezTo>
                    <a:pt x="401" y="5065"/>
                    <a:pt x="1101" y="4531"/>
                    <a:pt x="2035" y="4264"/>
                  </a:cubicBezTo>
                  <a:cubicBezTo>
                    <a:pt x="2162" y="4259"/>
                    <a:pt x="2289" y="4256"/>
                    <a:pt x="2415" y="4256"/>
                  </a:cubicBezTo>
                  <a:cubicBezTo>
                    <a:pt x="3088" y="4256"/>
                    <a:pt x="3758" y="4334"/>
                    <a:pt x="4404" y="4531"/>
                  </a:cubicBezTo>
                  <a:cubicBezTo>
                    <a:pt x="4637" y="3097"/>
                    <a:pt x="4871" y="1662"/>
                    <a:pt x="5104" y="228"/>
                  </a:cubicBezTo>
                  <a:cubicBezTo>
                    <a:pt x="4501" y="142"/>
                    <a:pt x="3899" y="0"/>
                    <a:pt x="3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Google Shape;595;p46"/>
            <p:cNvSpPr/>
            <p:nvPr/>
          </p:nvSpPr>
          <p:spPr>
            <a:xfrm>
              <a:off x="10077175" y="848513"/>
              <a:ext cx="685525" cy="860050"/>
            </a:xfrm>
            <a:custGeom>
              <a:avLst/>
              <a:gdLst/>
              <a:ahLst/>
              <a:cxnLst/>
              <a:rect l="l" t="t" r="r" b="b"/>
              <a:pathLst>
                <a:path w="27421" h="34402" extrusionOk="0">
                  <a:moveTo>
                    <a:pt x="5204" y="0"/>
                  </a:moveTo>
                  <a:cubicBezTo>
                    <a:pt x="4837" y="234"/>
                    <a:pt x="4671" y="601"/>
                    <a:pt x="4604" y="1001"/>
                  </a:cubicBezTo>
                  <a:cubicBezTo>
                    <a:pt x="4404" y="2335"/>
                    <a:pt x="4103" y="3703"/>
                    <a:pt x="4003" y="5071"/>
                  </a:cubicBezTo>
                  <a:cubicBezTo>
                    <a:pt x="3870" y="5571"/>
                    <a:pt x="3803" y="6105"/>
                    <a:pt x="3770" y="6638"/>
                  </a:cubicBezTo>
                  <a:cubicBezTo>
                    <a:pt x="3436" y="8039"/>
                    <a:pt x="3236" y="9440"/>
                    <a:pt x="3103" y="10875"/>
                  </a:cubicBezTo>
                  <a:cubicBezTo>
                    <a:pt x="2602" y="12976"/>
                    <a:pt x="2369" y="15078"/>
                    <a:pt x="2035" y="17213"/>
                  </a:cubicBezTo>
                  <a:cubicBezTo>
                    <a:pt x="1602" y="19981"/>
                    <a:pt x="1068" y="22750"/>
                    <a:pt x="768" y="25552"/>
                  </a:cubicBezTo>
                  <a:cubicBezTo>
                    <a:pt x="401" y="26920"/>
                    <a:pt x="267" y="28321"/>
                    <a:pt x="67" y="29688"/>
                  </a:cubicBezTo>
                  <a:cubicBezTo>
                    <a:pt x="1" y="30022"/>
                    <a:pt x="34" y="30355"/>
                    <a:pt x="234" y="30656"/>
                  </a:cubicBezTo>
                  <a:cubicBezTo>
                    <a:pt x="634" y="31056"/>
                    <a:pt x="1168" y="31089"/>
                    <a:pt x="1702" y="31189"/>
                  </a:cubicBezTo>
                  <a:cubicBezTo>
                    <a:pt x="8273" y="32223"/>
                    <a:pt x="14844" y="33291"/>
                    <a:pt x="21449" y="34325"/>
                  </a:cubicBezTo>
                  <a:cubicBezTo>
                    <a:pt x="21661" y="34363"/>
                    <a:pt x="21873" y="34402"/>
                    <a:pt x="22085" y="34402"/>
                  </a:cubicBezTo>
                  <a:cubicBezTo>
                    <a:pt x="22240" y="34402"/>
                    <a:pt x="22395" y="34381"/>
                    <a:pt x="22550" y="34325"/>
                  </a:cubicBezTo>
                  <a:cubicBezTo>
                    <a:pt x="24118" y="24385"/>
                    <a:pt x="25719" y="14444"/>
                    <a:pt x="27320" y="4504"/>
                  </a:cubicBezTo>
                  <a:cubicBezTo>
                    <a:pt x="27420" y="3803"/>
                    <a:pt x="27220" y="3470"/>
                    <a:pt x="26486" y="3336"/>
                  </a:cubicBezTo>
                  <a:cubicBezTo>
                    <a:pt x="19414" y="2235"/>
                    <a:pt x="12309" y="1135"/>
                    <a:pt x="5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Google Shape;596;p46"/>
            <p:cNvSpPr/>
            <p:nvPr/>
          </p:nvSpPr>
          <p:spPr>
            <a:xfrm>
              <a:off x="9992125" y="1107013"/>
              <a:ext cx="170125" cy="527075"/>
            </a:xfrm>
            <a:custGeom>
              <a:avLst/>
              <a:gdLst/>
              <a:ahLst/>
              <a:cxnLst/>
              <a:rect l="l" t="t" r="r" b="b"/>
              <a:pathLst>
                <a:path w="6805" h="21083" extrusionOk="0">
                  <a:moveTo>
                    <a:pt x="5197" y="0"/>
                  </a:moveTo>
                  <a:cubicBezTo>
                    <a:pt x="4197" y="0"/>
                    <a:pt x="3104" y="481"/>
                    <a:pt x="2635" y="1235"/>
                  </a:cubicBezTo>
                  <a:cubicBezTo>
                    <a:pt x="1234" y="6372"/>
                    <a:pt x="867" y="11276"/>
                    <a:pt x="0" y="16380"/>
                  </a:cubicBezTo>
                  <a:cubicBezTo>
                    <a:pt x="6305" y="13277"/>
                    <a:pt x="3269" y="21083"/>
                    <a:pt x="6805" y="635"/>
                  </a:cubicBezTo>
                  <a:cubicBezTo>
                    <a:pt x="6429" y="194"/>
                    <a:pt x="5832" y="0"/>
                    <a:pt x="5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Google Shape;597;p46"/>
            <p:cNvSpPr/>
            <p:nvPr/>
          </p:nvSpPr>
          <p:spPr>
            <a:xfrm>
              <a:off x="9952075" y="1599138"/>
              <a:ext cx="688850" cy="253175"/>
            </a:xfrm>
            <a:custGeom>
              <a:avLst/>
              <a:gdLst/>
              <a:ahLst/>
              <a:cxnLst/>
              <a:rect l="l" t="t" r="r" b="b"/>
              <a:pathLst>
                <a:path w="27554" h="10127" extrusionOk="0">
                  <a:moveTo>
                    <a:pt x="3689" y="1"/>
                  </a:moveTo>
                  <a:cubicBezTo>
                    <a:pt x="3400" y="1"/>
                    <a:pt x="3103" y="30"/>
                    <a:pt x="2803" y="64"/>
                  </a:cubicBezTo>
                  <a:cubicBezTo>
                    <a:pt x="1936" y="464"/>
                    <a:pt x="968" y="731"/>
                    <a:pt x="868" y="1932"/>
                  </a:cubicBezTo>
                  <a:cubicBezTo>
                    <a:pt x="1" y="4066"/>
                    <a:pt x="835" y="6101"/>
                    <a:pt x="2803" y="6435"/>
                  </a:cubicBezTo>
                  <a:cubicBezTo>
                    <a:pt x="10475" y="7669"/>
                    <a:pt x="18147" y="8870"/>
                    <a:pt x="25819" y="10104"/>
                  </a:cubicBezTo>
                  <a:cubicBezTo>
                    <a:pt x="25919" y="10119"/>
                    <a:pt x="26009" y="10127"/>
                    <a:pt x="26091" y="10127"/>
                  </a:cubicBezTo>
                  <a:cubicBezTo>
                    <a:pt x="26560" y="10127"/>
                    <a:pt x="26753" y="9881"/>
                    <a:pt x="26753" y="9370"/>
                  </a:cubicBezTo>
                  <a:cubicBezTo>
                    <a:pt x="26520" y="9003"/>
                    <a:pt x="26420" y="8536"/>
                    <a:pt x="25986" y="8336"/>
                  </a:cubicBezTo>
                  <a:cubicBezTo>
                    <a:pt x="25886" y="8370"/>
                    <a:pt x="25819" y="8403"/>
                    <a:pt x="25753" y="8470"/>
                  </a:cubicBezTo>
                  <a:cubicBezTo>
                    <a:pt x="25605" y="8636"/>
                    <a:pt x="25436" y="8679"/>
                    <a:pt x="25259" y="8679"/>
                  </a:cubicBezTo>
                  <a:cubicBezTo>
                    <a:pt x="25116" y="8679"/>
                    <a:pt x="24967" y="8651"/>
                    <a:pt x="24819" y="8636"/>
                  </a:cubicBezTo>
                  <a:cubicBezTo>
                    <a:pt x="24352" y="8603"/>
                    <a:pt x="23885" y="8436"/>
                    <a:pt x="23418" y="8436"/>
                  </a:cubicBezTo>
                  <a:cubicBezTo>
                    <a:pt x="18314" y="7669"/>
                    <a:pt x="13244" y="6802"/>
                    <a:pt x="8140" y="6068"/>
                  </a:cubicBezTo>
                  <a:cubicBezTo>
                    <a:pt x="8023" y="6156"/>
                    <a:pt x="7921" y="6191"/>
                    <a:pt x="7831" y="6191"/>
                  </a:cubicBezTo>
                  <a:cubicBezTo>
                    <a:pt x="7509" y="6191"/>
                    <a:pt x="7318" y="5753"/>
                    <a:pt x="7006" y="5701"/>
                  </a:cubicBezTo>
                  <a:cubicBezTo>
                    <a:pt x="6572" y="5568"/>
                    <a:pt x="6105" y="5501"/>
                    <a:pt x="5638" y="5467"/>
                  </a:cubicBezTo>
                  <a:cubicBezTo>
                    <a:pt x="5394" y="5486"/>
                    <a:pt x="5150" y="5579"/>
                    <a:pt x="4917" y="5579"/>
                  </a:cubicBezTo>
                  <a:cubicBezTo>
                    <a:pt x="4737" y="5579"/>
                    <a:pt x="4564" y="5523"/>
                    <a:pt x="4404" y="5334"/>
                  </a:cubicBezTo>
                  <a:cubicBezTo>
                    <a:pt x="4071" y="5134"/>
                    <a:pt x="3670" y="5134"/>
                    <a:pt x="3303" y="5067"/>
                  </a:cubicBezTo>
                  <a:cubicBezTo>
                    <a:pt x="2236" y="4900"/>
                    <a:pt x="1702" y="3933"/>
                    <a:pt x="2069" y="2899"/>
                  </a:cubicBezTo>
                  <a:cubicBezTo>
                    <a:pt x="2169" y="2599"/>
                    <a:pt x="2403" y="2365"/>
                    <a:pt x="2569" y="2098"/>
                  </a:cubicBezTo>
                  <a:cubicBezTo>
                    <a:pt x="2841" y="1807"/>
                    <a:pt x="3147" y="1731"/>
                    <a:pt x="3473" y="1731"/>
                  </a:cubicBezTo>
                  <a:cubicBezTo>
                    <a:pt x="3708" y="1731"/>
                    <a:pt x="3953" y="1770"/>
                    <a:pt x="4204" y="1798"/>
                  </a:cubicBezTo>
                  <a:cubicBezTo>
                    <a:pt x="11576" y="2966"/>
                    <a:pt x="18948" y="4167"/>
                    <a:pt x="26320" y="5334"/>
                  </a:cubicBezTo>
                  <a:cubicBezTo>
                    <a:pt x="26449" y="5364"/>
                    <a:pt x="26575" y="5382"/>
                    <a:pt x="26696" y="5382"/>
                  </a:cubicBezTo>
                  <a:cubicBezTo>
                    <a:pt x="26983" y="5382"/>
                    <a:pt x="27243" y="5282"/>
                    <a:pt x="27454" y="5000"/>
                  </a:cubicBezTo>
                  <a:cubicBezTo>
                    <a:pt x="27487" y="4767"/>
                    <a:pt x="27521" y="4533"/>
                    <a:pt x="27554" y="4300"/>
                  </a:cubicBezTo>
                  <a:cubicBezTo>
                    <a:pt x="27220" y="4000"/>
                    <a:pt x="26753" y="3966"/>
                    <a:pt x="26320" y="3900"/>
                  </a:cubicBezTo>
                  <a:cubicBezTo>
                    <a:pt x="19315" y="2799"/>
                    <a:pt x="12310" y="1665"/>
                    <a:pt x="5305" y="564"/>
                  </a:cubicBezTo>
                  <a:cubicBezTo>
                    <a:pt x="4815" y="119"/>
                    <a:pt x="4267" y="1"/>
                    <a:pt x="3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Google Shape;598;p46"/>
            <p:cNvSpPr/>
            <p:nvPr/>
          </p:nvSpPr>
          <p:spPr>
            <a:xfrm>
              <a:off x="10064675" y="970863"/>
              <a:ext cx="120100" cy="73400"/>
            </a:xfrm>
            <a:custGeom>
              <a:avLst/>
              <a:gdLst/>
              <a:ahLst/>
              <a:cxnLst/>
              <a:rect l="l" t="t" r="r" b="b"/>
              <a:pathLst>
                <a:path w="4804" h="2936" extrusionOk="0">
                  <a:moveTo>
                    <a:pt x="3149" y="1"/>
                  </a:moveTo>
                  <a:cubicBezTo>
                    <a:pt x="1903" y="1"/>
                    <a:pt x="870" y="483"/>
                    <a:pt x="400" y="1611"/>
                  </a:cubicBezTo>
                  <a:cubicBezTo>
                    <a:pt x="200" y="2111"/>
                    <a:pt x="0" y="2812"/>
                    <a:pt x="200" y="2912"/>
                  </a:cubicBezTo>
                  <a:cubicBezTo>
                    <a:pt x="222" y="2928"/>
                    <a:pt x="249" y="2936"/>
                    <a:pt x="279" y="2936"/>
                  </a:cubicBezTo>
                  <a:cubicBezTo>
                    <a:pt x="431" y="2936"/>
                    <a:pt x="672" y="2746"/>
                    <a:pt x="867" y="2578"/>
                  </a:cubicBezTo>
                  <a:cubicBezTo>
                    <a:pt x="1268" y="2078"/>
                    <a:pt x="1835" y="1544"/>
                    <a:pt x="2569" y="1511"/>
                  </a:cubicBezTo>
                  <a:cubicBezTo>
                    <a:pt x="2594" y="1510"/>
                    <a:pt x="2618" y="1509"/>
                    <a:pt x="2643" y="1509"/>
                  </a:cubicBezTo>
                  <a:cubicBezTo>
                    <a:pt x="3224" y="1509"/>
                    <a:pt x="3630" y="1807"/>
                    <a:pt x="4001" y="1807"/>
                  </a:cubicBezTo>
                  <a:cubicBezTo>
                    <a:pt x="4092" y="1807"/>
                    <a:pt x="4181" y="1789"/>
                    <a:pt x="4270" y="1744"/>
                  </a:cubicBezTo>
                  <a:cubicBezTo>
                    <a:pt x="4537" y="1611"/>
                    <a:pt x="4804" y="1244"/>
                    <a:pt x="4804" y="243"/>
                  </a:cubicBezTo>
                  <a:cubicBezTo>
                    <a:pt x="4232" y="86"/>
                    <a:pt x="3672" y="1"/>
                    <a:pt x="3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Google Shape;599;p46"/>
            <p:cNvSpPr/>
            <p:nvPr/>
          </p:nvSpPr>
          <p:spPr>
            <a:xfrm>
              <a:off x="10596725" y="1724138"/>
              <a:ext cx="41700" cy="108425"/>
            </a:xfrm>
            <a:custGeom>
              <a:avLst/>
              <a:gdLst/>
              <a:ahLst/>
              <a:cxnLst/>
              <a:rect l="l" t="t" r="r" b="b"/>
              <a:pathLst>
                <a:path w="1668" h="4337" extrusionOk="0">
                  <a:moveTo>
                    <a:pt x="1668" y="0"/>
                  </a:moveTo>
                  <a:cubicBezTo>
                    <a:pt x="1368" y="34"/>
                    <a:pt x="1034" y="67"/>
                    <a:pt x="734" y="101"/>
                  </a:cubicBezTo>
                  <a:cubicBezTo>
                    <a:pt x="467" y="201"/>
                    <a:pt x="367" y="434"/>
                    <a:pt x="334" y="701"/>
                  </a:cubicBezTo>
                  <a:cubicBezTo>
                    <a:pt x="267" y="834"/>
                    <a:pt x="267" y="968"/>
                    <a:pt x="234" y="1135"/>
                  </a:cubicBezTo>
                  <a:cubicBezTo>
                    <a:pt x="200" y="1301"/>
                    <a:pt x="167" y="1502"/>
                    <a:pt x="167" y="1702"/>
                  </a:cubicBezTo>
                  <a:cubicBezTo>
                    <a:pt x="100" y="1902"/>
                    <a:pt x="100" y="2069"/>
                    <a:pt x="67" y="2269"/>
                  </a:cubicBezTo>
                  <a:cubicBezTo>
                    <a:pt x="0" y="2469"/>
                    <a:pt x="0" y="2669"/>
                    <a:pt x="0" y="2869"/>
                  </a:cubicBezTo>
                  <a:cubicBezTo>
                    <a:pt x="0" y="3103"/>
                    <a:pt x="33" y="3303"/>
                    <a:pt x="234" y="3403"/>
                  </a:cubicBezTo>
                  <a:cubicBezTo>
                    <a:pt x="100" y="4003"/>
                    <a:pt x="500" y="4203"/>
                    <a:pt x="967" y="4337"/>
                  </a:cubicBezTo>
                  <a:cubicBezTo>
                    <a:pt x="1201" y="2903"/>
                    <a:pt x="1434" y="1468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Google Shape;600;p46"/>
            <p:cNvSpPr/>
            <p:nvPr/>
          </p:nvSpPr>
          <p:spPr>
            <a:xfrm>
              <a:off x="10225625" y="1145088"/>
              <a:ext cx="376125" cy="411175"/>
            </a:xfrm>
            <a:custGeom>
              <a:avLst/>
              <a:gdLst/>
              <a:ahLst/>
              <a:cxnLst/>
              <a:rect l="l" t="t" r="r" b="b"/>
              <a:pathLst>
                <a:path w="15045" h="16447" extrusionOk="0">
                  <a:moveTo>
                    <a:pt x="3161" y="0"/>
                  </a:moveTo>
                  <a:cubicBezTo>
                    <a:pt x="2467" y="0"/>
                    <a:pt x="2172" y="342"/>
                    <a:pt x="2035" y="1247"/>
                  </a:cubicBezTo>
                  <a:cubicBezTo>
                    <a:pt x="1701" y="3248"/>
                    <a:pt x="1401" y="5250"/>
                    <a:pt x="1068" y="7251"/>
                  </a:cubicBezTo>
                  <a:cubicBezTo>
                    <a:pt x="767" y="9286"/>
                    <a:pt x="434" y="11287"/>
                    <a:pt x="134" y="13322"/>
                  </a:cubicBezTo>
                  <a:cubicBezTo>
                    <a:pt x="0" y="14023"/>
                    <a:pt x="134" y="14590"/>
                    <a:pt x="934" y="14723"/>
                  </a:cubicBezTo>
                  <a:cubicBezTo>
                    <a:pt x="4537" y="15290"/>
                    <a:pt x="8106" y="15857"/>
                    <a:pt x="11708" y="16424"/>
                  </a:cubicBezTo>
                  <a:cubicBezTo>
                    <a:pt x="11793" y="16439"/>
                    <a:pt x="11874" y="16447"/>
                    <a:pt x="11950" y="16447"/>
                  </a:cubicBezTo>
                  <a:cubicBezTo>
                    <a:pt x="12389" y="16447"/>
                    <a:pt x="12696" y="16201"/>
                    <a:pt x="12809" y="15690"/>
                  </a:cubicBezTo>
                  <a:cubicBezTo>
                    <a:pt x="12909" y="15357"/>
                    <a:pt x="13009" y="14990"/>
                    <a:pt x="13076" y="14623"/>
                  </a:cubicBezTo>
                  <a:cubicBezTo>
                    <a:pt x="13677" y="10954"/>
                    <a:pt x="14244" y="7251"/>
                    <a:pt x="14844" y="3582"/>
                  </a:cubicBezTo>
                  <a:cubicBezTo>
                    <a:pt x="15044" y="2181"/>
                    <a:pt x="14777" y="1814"/>
                    <a:pt x="13443" y="1580"/>
                  </a:cubicBezTo>
                  <a:cubicBezTo>
                    <a:pt x="10174" y="1047"/>
                    <a:pt x="6938" y="546"/>
                    <a:pt x="3669" y="46"/>
                  </a:cubicBezTo>
                  <a:cubicBezTo>
                    <a:pt x="3480" y="16"/>
                    <a:pt x="3311" y="0"/>
                    <a:pt x="3161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Google Shape;601;p46"/>
            <p:cNvSpPr/>
            <p:nvPr/>
          </p:nvSpPr>
          <p:spPr>
            <a:xfrm>
              <a:off x="10296500" y="998688"/>
              <a:ext cx="331100" cy="83875"/>
            </a:xfrm>
            <a:custGeom>
              <a:avLst/>
              <a:gdLst/>
              <a:ahLst/>
              <a:cxnLst/>
              <a:rect l="l" t="t" r="r" b="b"/>
              <a:pathLst>
                <a:path w="13244" h="3355" extrusionOk="0">
                  <a:moveTo>
                    <a:pt x="913" y="1"/>
                  </a:moveTo>
                  <a:cubicBezTo>
                    <a:pt x="487" y="1"/>
                    <a:pt x="148" y="182"/>
                    <a:pt x="67" y="665"/>
                  </a:cubicBezTo>
                  <a:cubicBezTo>
                    <a:pt x="0" y="1299"/>
                    <a:pt x="467" y="1499"/>
                    <a:pt x="1001" y="1565"/>
                  </a:cubicBezTo>
                  <a:cubicBezTo>
                    <a:pt x="2869" y="1866"/>
                    <a:pt x="4704" y="2166"/>
                    <a:pt x="6538" y="2433"/>
                  </a:cubicBezTo>
                  <a:cubicBezTo>
                    <a:pt x="8340" y="2733"/>
                    <a:pt x="10174" y="3000"/>
                    <a:pt x="11976" y="3300"/>
                  </a:cubicBezTo>
                  <a:cubicBezTo>
                    <a:pt x="12136" y="3330"/>
                    <a:pt x="12293" y="3354"/>
                    <a:pt x="12438" y="3354"/>
                  </a:cubicBezTo>
                  <a:cubicBezTo>
                    <a:pt x="12777" y="3354"/>
                    <a:pt x="13050" y="3223"/>
                    <a:pt x="13143" y="2733"/>
                  </a:cubicBezTo>
                  <a:cubicBezTo>
                    <a:pt x="13243" y="2066"/>
                    <a:pt x="12843" y="1866"/>
                    <a:pt x="12276" y="1799"/>
                  </a:cubicBezTo>
                  <a:cubicBezTo>
                    <a:pt x="8573" y="1199"/>
                    <a:pt x="4904" y="631"/>
                    <a:pt x="1235" y="31"/>
                  </a:cubicBezTo>
                  <a:cubicBezTo>
                    <a:pt x="1124" y="12"/>
                    <a:pt x="1016" y="1"/>
                    <a:pt x="91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Google Shape;602;p46"/>
            <p:cNvSpPr/>
            <p:nvPr/>
          </p:nvSpPr>
          <p:spPr>
            <a:xfrm>
              <a:off x="10058825" y="1671563"/>
              <a:ext cx="101775" cy="90025"/>
            </a:xfrm>
            <a:custGeom>
              <a:avLst/>
              <a:gdLst/>
              <a:ahLst/>
              <a:cxnLst/>
              <a:rect l="l" t="t" r="r" b="b"/>
              <a:pathLst>
                <a:path w="4071" h="3601" extrusionOk="0">
                  <a:moveTo>
                    <a:pt x="1298" y="1"/>
                  </a:moveTo>
                  <a:cubicBezTo>
                    <a:pt x="1090" y="1"/>
                    <a:pt x="880" y="21"/>
                    <a:pt x="668" y="69"/>
                  </a:cubicBezTo>
                  <a:cubicBezTo>
                    <a:pt x="501" y="135"/>
                    <a:pt x="401" y="235"/>
                    <a:pt x="334" y="369"/>
                  </a:cubicBezTo>
                  <a:cubicBezTo>
                    <a:pt x="268" y="569"/>
                    <a:pt x="234" y="769"/>
                    <a:pt x="201" y="969"/>
                  </a:cubicBezTo>
                  <a:cubicBezTo>
                    <a:pt x="167" y="1136"/>
                    <a:pt x="134" y="1336"/>
                    <a:pt x="101" y="1536"/>
                  </a:cubicBezTo>
                  <a:cubicBezTo>
                    <a:pt x="67" y="1737"/>
                    <a:pt x="34" y="1937"/>
                    <a:pt x="34" y="2137"/>
                  </a:cubicBezTo>
                  <a:cubicBezTo>
                    <a:pt x="1" y="2337"/>
                    <a:pt x="134" y="2504"/>
                    <a:pt x="201" y="2704"/>
                  </a:cubicBezTo>
                  <a:cubicBezTo>
                    <a:pt x="256" y="3071"/>
                    <a:pt x="345" y="3189"/>
                    <a:pt x="449" y="3189"/>
                  </a:cubicBezTo>
                  <a:cubicBezTo>
                    <a:pt x="639" y="3189"/>
                    <a:pt x="878" y="2793"/>
                    <a:pt x="1054" y="2793"/>
                  </a:cubicBezTo>
                  <a:cubicBezTo>
                    <a:pt x="1070" y="2793"/>
                    <a:pt x="1086" y="2796"/>
                    <a:pt x="1101" y="2804"/>
                  </a:cubicBezTo>
                  <a:cubicBezTo>
                    <a:pt x="1323" y="2676"/>
                    <a:pt x="1533" y="2621"/>
                    <a:pt x="1734" y="2621"/>
                  </a:cubicBezTo>
                  <a:cubicBezTo>
                    <a:pt x="2109" y="2621"/>
                    <a:pt x="2456" y="2811"/>
                    <a:pt x="2803" y="3071"/>
                  </a:cubicBezTo>
                  <a:cubicBezTo>
                    <a:pt x="2808" y="3070"/>
                    <a:pt x="2812" y="3070"/>
                    <a:pt x="2817" y="3070"/>
                  </a:cubicBezTo>
                  <a:cubicBezTo>
                    <a:pt x="3028" y="3070"/>
                    <a:pt x="3052" y="3601"/>
                    <a:pt x="3280" y="3601"/>
                  </a:cubicBezTo>
                  <a:cubicBezTo>
                    <a:pt x="3358" y="3601"/>
                    <a:pt x="3461" y="3539"/>
                    <a:pt x="3603" y="3371"/>
                  </a:cubicBezTo>
                  <a:cubicBezTo>
                    <a:pt x="3703" y="2604"/>
                    <a:pt x="3803" y="1837"/>
                    <a:pt x="3903" y="1069"/>
                  </a:cubicBezTo>
                  <a:cubicBezTo>
                    <a:pt x="3937" y="803"/>
                    <a:pt x="4070" y="436"/>
                    <a:pt x="3670" y="402"/>
                  </a:cubicBezTo>
                  <a:cubicBezTo>
                    <a:pt x="2875" y="296"/>
                    <a:pt x="2101" y="1"/>
                    <a:pt x="1298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Google Shape;603;p46"/>
            <p:cNvSpPr/>
            <p:nvPr/>
          </p:nvSpPr>
          <p:spPr>
            <a:xfrm>
              <a:off x="10086350" y="1728638"/>
              <a:ext cx="42550" cy="19700"/>
            </a:xfrm>
            <a:custGeom>
              <a:avLst/>
              <a:gdLst/>
              <a:ahLst/>
              <a:cxnLst/>
              <a:rect l="l" t="t" r="r" b="b"/>
              <a:pathLst>
                <a:path w="1702" h="788" extrusionOk="0">
                  <a:moveTo>
                    <a:pt x="889" y="0"/>
                  </a:moveTo>
                  <a:cubicBezTo>
                    <a:pt x="687" y="0"/>
                    <a:pt x="447" y="182"/>
                    <a:pt x="0" y="521"/>
                  </a:cubicBezTo>
                  <a:cubicBezTo>
                    <a:pt x="568" y="621"/>
                    <a:pt x="1135" y="688"/>
                    <a:pt x="1702" y="788"/>
                  </a:cubicBezTo>
                  <a:cubicBezTo>
                    <a:pt x="1306" y="249"/>
                    <a:pt x="1124" y="0"/>
                    <a:pt x="889" y="0"/>
                  </a:cubicBezTo>
                  <a:close/>
                </a:path>
              </a:pathLst>
            </a:custGeom>
            <a:solidFill>
              <a:srgbClr val="E4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Google Shape;604;p46"/>
            <p:cNvSpPr/>
            <p:nvPr/>
          </p:nvSpPr>
          <p:spPr>
            <a:xfrm>
              <a:off x="9978775" y="1634988"/>
              <a:ext cx="636300" cy="189875"/>
            </a:xfrm>
            <a:custGeom>
              <a:avLst/>
              <a:gdLst/>
              <a:ahLst/>
              <a:cxnLst/>
              <a:rect l="l" t="t" r="r" b="b"/>
              <a:pathLst>
                <a:path w="25452" h="7595" extrusionOk="0">
                  <a:moveTo>
                    <a:pt x="2295" y="1"/>
                  </a:moveTo>
                  <a:cubicBezTo>
                    <a:pt x="1790" y="1"/>
                    <a:pt x="1364" y="186"/>
                    <a:pt x="1068" y="698"/>
                  </a:cubicBezTo>
                  <a:cubicBezTo>
                    <a:pt x="0" y="2232"/>
                    <a:pt x="567" y="3700"/>
                    <a:pt x="2402" y="4000"/>
                  </a:cubicBezTo>
                  <a:cubicBezTo>
                    <a:pt x="2736" y="4033"/>
                    <a:pt x="3069" y="4100"/>
                    <a:pt x="3403" y="4167"/>
                  </a:cubicBezTo>
                  <a:cubicBezTo>
                    <a:pt x="3436" y="3967"/>
                    <a:pt x="3470" y="3767"/>
                    <a:pt x="3503" y="3566"/>
                  </a:cubicBezTo>
                  <a:cubicBezTo>
                    <a:pt x="3536" y="3366"/>
                    <a:pt x="3570" y="3200"/>
                    <a:pt x="3603" y="2999"/>
                  </a:cubicBezTo>
                  <a:cubicBezTo>
                    <a:pt x="3603" y="2833"/>
                    <a:pt x="3636" y="2632"/>
                    <a:pt x="3670" y="2466"/>
                  </a:cubicBezTo>
                  <a:cubicBezTo>
                    <a:pt x="3703" y="2266"/>
                    <a:pt x="3736" y="2099"/>
                    <a:pt x="3770" y="1899"/>
                  </a:cubicBezTo>
                  <a:cubicBezTo>
                    <a:pt x="3770" y="1832"/>
                    <a:pt x="3803" y="1799"/>
                    <a:pt x="3803" y="1732"/>
                  </a:cubicBezTo>
                  <a:cubicBezTo>
                    <a:pt x="4370" y="1832"/>
                    <a:pt x="4937" y="1865"/>
                    <a:pt x="5504" y="1965"/>
                  </a:cubicBezTo>
                  <a:cubicBezTo>
                    <a:pt x="6739" y="2165"/>
                    <a:pt x="6739" y="2165"/>
                    <a:pt x="6605" y="3366"/>
                  </a:cubicBezTo>
                  <a:cubicBezTo>
                    <a:pt x="6538" y="3867"/>
                    <a:pt x="6272" y="4434"/>
                    <a:pt x="6805" y="4834"/>
                  </a:cubicBezTo>
                  <a:cubicBezTo>
                    <a:pt x="7172" y="4901"/>
                    <a:pt x="7539" y="4934"/>
                    <a:pt x="7906" y="5001"/>
                  </a:cubicBezTo>
                  <a:cubicBezTo>
                    <a:pt x="12776" y="5768"/>
                    <a:pt x="17646" y="6535"/>
                    <a:pt x="22550" y="7302"/>
                  </a:cubicBezTo>
                  <a:cubicBezTo>
                    <a:pt x="23084" y="7369"/>
                    <a:pt x="23651" y="7469"/>
                    <a:pt x="24184" y="7569"/>
                  </a:cubicBezTo>
                  <a:cubicBezTo>
                    <a:pt x="24268" y="7586"/>
                    <a:pt x="24344" y="7595"/>
                    <a:pt x="24412" y="7595"/>
                  </a:cubicBezTo>
                  <a:cubicBezTo>
                    <a:pt x="24745" y="7595"/>
                    <a:pt x="24879" y="7391"/>
                    <a:pt x="24851" y="7002"/>
                  </a:cubicBezTo>
                  <a:lnTo>
                    <a:pt x="24952" y="6969"/>
                  </a:lnTo>
                  <a:cubicBezTo>
                    <a:pt x="24952" y="6802"/>
                    <a:pt x="24985" y="6602"/>
                    <a:pt x="24985" y="6402"/>
                  </a:cubicBezTo>
                  <a:cubicBezTo>
                    <a:pt x="25018" y="6235"/>
                    <a:pt x="25052" y="6035"/>
                    <a:pt x="25052" y="5835"/>
                  </a:cubicBezTo>
                  <a:cubicBezTo>
                    <a:pt x="25085" y="5668"/>
                    <a:pt x="25118" y="5468"/>
                    <a:pt x="25152" y="5301"/>
                  </a:cubicBezTo>
                  <a:cubicBezTo>
                    <a:pt x="25185" y="5101"/>
                    <a:pt x="25218" y="4934"/>
                    <a:pt x="25252" y="4734"/>
                  </a:cubicBezTo>
                  <a:cubicBezTo>
                    <a:pt x="25252" y="4601"/>
                    <a:pt x="25285" y="4500"/>
                    <a:pt x="25285" y="4367"/>
                  </a:cubicBezTo>
                  <a:cubicBezTo>
                    <a:pt x="25352" y="4134"/>
                    <a:pt x="25419" y="3900"/>
                    <a:pt x="25452" y="3667"/>
                  </a:cubicBezTo>
                  <a:cubicBezTo>
                    <a:pt x="17880" y="2466"/>
                    <a:pt x="10274" y="1231"/>
                    <a:pt x="2669" y="31"/>
                  </a:cubicBezTo>
                  <a:cubicBezTo>
                    <a:pt x="2540" y="11"/>
                    <a:pt x="2415" y="1"/>
                    <a:pt x="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Google Shape;607;p46"/>
          <p:cNvSpPr/>
          <p:nvPr/>
        </p:nvSpPr>
        <p:spPr>
          <a:xfrm>
            <a:off x="955615" y="411291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Google Shape;605;p46"/>
          <p:cNvSpPr/>
          <p:nvPr/>
        </p:nvSpPr>
        <p:spPr>
          <a:xfrm>
            <a:off x="324065" y="2917801"/>
            <a:ext cx="310378" cy="335959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Google Shape;606;p46"/>
          <p:cNvSpPr/>
          <p:nvPr/>
        </p:nvSpPr>
        <p:spPr>
          <a:xfrm>
            <a:off x="1633098" y="3781309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 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chiếc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Website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4" name="Google Shape;583;p46"/>
          <p:cNvGrpSpPr/>
          <p:nvPr/>
        </p:nvGrpSpPr>
        <p:grpSpPr>
          <a:xfrm>
            <a:off x="6766813" y="1518749"/>
            <a:ext cx="3120368" cy="3624751"/>
            <a:chOff x="9144000" y="840363"/>
            <a:chExt cx="1618700" cy="1880350"/>
          </a:xfrm>
        </p:grpSpPr>
        <p:sp>
          <p:nvSpPr>
            <p:cNvPr id="5" name="Google Shape;584;p46"/>
            <p:cNvSpPr/>
            <p:nvPr/>
          </p:nvSpPr>
          <p:spPr>
            <a:xfrm>
              <a:off x="10502475" y="1331363"/>
              <a:ext cx="88425" cy="92575"/>
            </a:xfrm>
            <a:custGeom>
              <a:avLst/>
              <a:gdLst/>
              <a:ahLst/>
              <a:cxnLst/>
              <a:rect l="l" t="t" r="r" b="b"/>
              <a:pathLst>
                <a:path w="3537" h="3703" extrusionOk="0">
                  <a:moveTo>
                    <a:pt x="1435" y="0"/>
                  </a:moveTo>
                  <a:cubicBezTo>
                    <a:pt x="1368" y="901"/>
                    <a:pt x="935" y="1501"/>
                    <a:pt x="1" y="1668"/>
                  </a:cubicBezTo>
                  <a:cubicBezTo>
                    <a:pt x="34" y="1768"/>
                    <a:pt x="67" y="1868"/>
                    <a:pt x="67" y="2002"/>
                  </a:cubicBezTo>
                  <a:cubicBezTo>
                    <a:pt x="701" y="2068"/>
                    <a:pt x="1068" y="2469"/>
                    <a:pt x="1235" y="3036"/>
                  </a:cubicBezTo>
                  <a:lnTo>
                    <a:pt x="1235" y="3069"/>
                  </a:lnTo>
                  <a:cubicBezTo>
                    <a:pt x="1268" y="3136"/>
                    <a:pt x="1335" y="3236"/>
                    <a:pt x="1368" y="3336"/>
                  </a:cubicBezTo>
                  <a:cubicBezTo>
                    <a:pt x="1402" y="3469"/>
                    <a:pt x="1402" y="3569"/>
                    <a:pt x="1435" y="3703"/>
                  </a:cubicBezTo>
                  <a:cubicBezTo>
                    <a:pt x="2069" y="3136"/>
                    <a:pt x="2269" y="2135"/>
                    <a:pt x="3537" y="1802"/>
                  </a:cubicBezTo>
                  <a:cubicBezTo>
                    <a:pt x="2236" y="1535"/>
                    <a:pt x="2102" y="501"/>
                    <a:pt x="1435" y="34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Google Shape;585;p46"/>
            <p:cNvSpPr/>
            <p:nvPr/>
          </p:nvSpPr>
          <p:spPr>
            <a:xfrm>
              <a:off x="9305800" y="1579038"/>
              <a:ext cx="944025" cy="894825"/>
            </a:xfrm>
            <a:custGeom>
              <a:avLst/>
              <a:gdLst/>
              <a:ahLst/>
              <a:cxnLst/>
              <a:rect l="l" t="t" r="r" b="b"/>
              <a:pathLst>
                <a:path w="37761" h="35793" extrusionOk="0">
                  <a:moveTo>
                    <a:pt x="12303" y="1"/>
                  </a:moveTo>
                  <a:cubicBezTo>
                    <a:pt x="11948" y="1"/>
                    <a:pt x="11639" y="246"/>
                    <a:pt x="11275" y="667"/>
                  </a:cubicBezTo>
                  <a:cubicBezTo>
                    <a:pt x="9173" y="3169"/>
                    <a:pt x="7005" y="5638"/>
                    <a:pt x="4904" y="8139"/>
                  </a:cubicBezTo>
                  <a:cubicBezTo>
                    <a:pt x="3236" y="10074"/>
                    <a:pt x="1401" y="11809"/>
                    <a:pt x="0" y="13944"/>
                  </a:cubicBezTo>
                  <a:cubicBezTo>
                    <a:pt x="400" y="14978"/>
                    <a:pt x="1334" y="15545"/>
                    <a:pt x="2102" y="16212"/>
                  </a:cubicBezTo>
                  <a:cubicBezTo>
                    <a:pt x="9507" y="22383"/>
                    <a:pt x="16846" y="28688"/>
                    <a:pt x="24251" y="34859"/>
                  </a:cubicBezTo>
                  <a:cubicBezTo>
                    <a:pt x="24718" y="35125"/>
                    <a:pt x="24985" y="35659"/>
                    <a:pt x="25518" y="35793"/>
                  </a:cubicBezTo>
                  <a:cubicBezTo>
                    <a:pt x="26085" y="35726"/>
                    <a:pt x="26352" y="35292"/>
                    <a:pt x="26686" y="34925"/>
                  </a:cubicBezTo>
                  <a:cubicBezTo>
                    <a:pt x="29354" y="31957"/>
                    <a:pt x="31956" y="28888"/>
                    <a:pt x="34558" y="25852"/>
                  </a:cubicBezTo>
                  <a:cubicBezTo>
                    <a:pt x="35626" y="24618"/>
                    <a:pt x="36960" y="23584"/>
                    <a:pt x="37527" y="21983"/>
                  </a:cubicBezTo>
                  <a:cubicBezTo>
                    <a:pt x="37760" y="21382"/>
                    <a:pt x="37527" y="20982"/>
                    <a:pt x="37060" y="20582"/>
                  </a:cubicBezTo>
                  <a:cubicBezTo>
                    <a:pt x="29088" y="13877"/>
                    <a:pt x="21149" y="7139"/>
                    <a:pt x="13210" y="434"/>
                  </a:cubicBezTo>
                  <a:cubicBezTo>
                    <a:pt x="12854" y="136"/>
                    <a:pt x="12566" y="1"/>
                    <a:pt x="123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Google Shape;586;p46"/>
            <p:cNvSpPr/>
            <p:nvPr/>
          </p:nvSpPr>
          <p:spPr>
            <a:xfrm>
              <a:off x="9144000" y="1927613"/>
              <a:ext cx="782250" cy="735550"/>
            </a:xfrm>
            <a:custGeom>
              <a:avLst/>
              <a:gdLst/>
              <a:ahLst/>
              <a:cxnLst/>
              <a:rect l="l" t="t" r="r" b="b"/>
              <a:pathLst>
                <a:path w="31290" h="29422" extrusionOk="0">
                  <a:moveTo>
                    <a:pt x="6472" y="1"/>
                  </a:moveTo>
                  <a:cubicBezTo>
                    <a:pt x="6239" y="201"/>
                    <a:pt x="5938" y="368"/>
                    <a:pt x="5738" y="601"/>
                  </a:cubicBezTo>
                  <a:cubicBezTo>
                    <a:pt x="4337" y="2202"/>
                    <a:pt x="3070" y="3903"/>
                    <a:pt x="1602" y="5404"/>
                  </a:cubicBezTo>
                  <a:cubicBezTo>
                    <a:pt x="1" y="7072"/>
                    <a:pt x="134" y="8140"/>
                    <a:pt x="1836" y="9674"/>
                  </a:cubicBezTo>
                  <a:cubicBezTo>
                    <a:pt x="2903" y="10608"/>
                    <a:pt x="4004" y="11476"/>
                    <a:pt x="5071" y="12376"/>
                  </a:cubicBezTo>
                  <a:cubicBezTo>
                    <a:pt x="7573" y="14478"/>
                    <a:pt x="10108" y="16546"/>
                    <a:pt x="12543" y="18681"/>
                  </a:cubicBezTo>
                  <a:cubicBezTo>
                    <a:pt x="14378" y="20315"/>
                    <a:pt x="16346" y="21816"/>
                    <a:pt x="18181" y="23384"/>
                  </a:cubicBezTo>
                  <a:cubicBezTo>
                    <a:pt x="20582" y="25452"/>
                    <a:pt x="22884" y="27587"/>
                    <a:pt x="25486" y="29422"/>
                  </a:cubicBezTo>
                  <a:cubicBezTo>
                    <a:pt x="25853" y="27520"/>
                    <a:pt x="27020" y="26086"/>
                    <a:pt x="28354" y="24785"/>
                  </a:cubicBezTo>
                  <a:cubicBezTo>
                    <a:pt x="29255" y="23918"/>
                    <a:pt x="29922" y="22884"/>
                    <a:pt x="30689" y="21916"/>
                  </a:cubicBezTo>
                  <a:cubicBezTo>
                    <a:pt x="30990" y="21583"/>
                    <a:pt x="31290" y="21216"/>
                    <a:pt x="30990" y="20715"/>
                  </a:cubicBezTo>
                  <a:cubicBezTo>
                    <a:pt x="26153" y="16579"/>
                    <a:pt x="21316" y="12476"/>
                    <a:pt x="16479" y="8373"/>
                  </a:cubicBezTo>
                  <a:cubicBezTo>
                    <a:pt x="13144" y="5571"/>
                    <a:pt x="9808" y="2803"/>
                    <a:pt x="6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Google Shape;587;p46"/>
            <p:cNvSpPr/>
            <p:nvPr/>
          </p:nvSpPr>
          <p:spPr>
            <a:xfrm>
              <a:off x="9793650" y="2128588"/>
              <a:ext cx="527050" cy="569400"/>
            </a:xfrm>
            <a:custGeom>
              <a:avLst/>
              <a:gdLst/>
              <a:ahLst/>
              <a:cxnLst/>
              <a:rect l="l" t="t" r="r" b="b"/>
              <a:pathLst>
                <a:path w="21082" h="22776" extrusionOk="0">
                  <a:moveTo>
                    <a:pt x="18013" y="1"/>
                  </a:moveTo>
                  <a:cubicBezTo>
                    <a:pt x="17713" y="268"/>
                    <a:pt x="17413" y="534"/>
                    <a:pt x="17146" y="835"/>
                  </a:cubicBezTo>
                  <a:cubicBezTo>
                    <a:pt x="13410" y="5104"/>
                    <a:pt x="9707" y="9407"/>
                    <a:pt x="6004" y="13677"/>
                  </a:cubicBezTo>
                  <a:cubicBezTo>
                    <a:pt x="5979" y="13675"/>
                    <a:pt x="5953" y="13674"/>
                    <a:pt x="5928" y="13674"/>
                  </a:cubicBezTo>
                  <a:cubicBezTo>
                    <a:pt x="5566" y="13674"/>
                    <a:pt x="5289" y="13894"/>
                    <a:pt x="5070" y="14144"/>
                  </a:cubicBezTo>
                  <a:cubicBezTo>
                    <a:pt x="3669" y="15745"/>
                    <a:pt x="2202" y="17313"/>
                    <a:pt x="867" y="18981"/>
                  </a:cubicBezTo>
                  <a:cubicBezTo>
                    <a:pt x="0" y="20082"/>
                    <a:pt x="134" y="21082"/>
                    <a:pt x="1201" y="22083"/>
                  </a:cubicBezTo>
                  <a:cubicBezTo>
                    <a:pt x="1725" y="22542"/>
                    <a:pt x="2226" y="22776"/>
                    <a:pt x="2730" y="22776"/>
                  </a:cubicBezTo>
                  <a:cubicBezTo>
                    <a:pt x="3251" y="22776"/>
                    <a:pt x="3777" y="22525"/>
                    <a:pt x="4337" y="22016"/>
                  </a:cubicBezTo>
                  <a:cubicBezTo>
                    <a:pt x="4670" y="21716"/>
                    <a:pt x="4970" y="21383"/>
                    <a:pt x="5170" y="20949"/>
                  </a:cubicBezTo>
                  <a:cubicBezTo>
                    <a:pt x="5271" y="20682"/>
                    <a:pt x="5237" y="20382"/>
                    <a:pt x="5037" y="20182"/>
                  </a:cubicBezTo>
                  <a:cubicBezTo>
                    <a:pt x="4337" y="19481"/>
                    <a:pt x="4670" y="18948"/>
                    <a:pt x="5170" y="18314"/>
                  </a:cubicBezTo>
                  <a:cubicBezTo>
                    <a:pt x="5492" y="17912"/>
                    <a:pt x="5813" y="17704"/>
                    <a:pt x="6171" y="17704"/>
                  </a:cubicBezTo>
                  <a:cubicBezTo>
                    <a:pt x="6408" y="17704"/>
                    <a:pt x="6660" y="17795"/>
                    <a:pt x="6938" y="17980"/>
                  </a:cubicBezTo>
                  <a:cubicBezTo>
                    <a:pt x="7030" y="18035"/>
                    <a:pt x="7152" y="18060"/>
                    <a:pt x="7277" y="18060"/>
                  </a:cubicBezTo>
                  <a:cubicBezTo>
                    <a:pt x="7379" y="18060"/>
                    <a:pt x="7482" y="18044"/>
                    <a:pt x="7572" y="18014"/>
                  </a:cubicBezTo>
                  <a:cubicBezTo>
                    <a:pt x="8339" y="17580"/>
                    <a:pt x="8773" y="16779"/>
                    <a:pt x="9407" y="16246"/>
                  </a:cubicBezTo>
                  <a:cubicBezTo>
                    <a:pt x="12976" y="12109"/>
                    <a:pt x="16545" y="8006"/>
                    <a:pt x="20148" y="3870"/>
                  </a:cubicBezTo>
                  <a:cubicBezTo>
                    <a:pt x="20481" y="3470"/>
                    <a:pt x="21082" y="3103"/>
                    <a:pt x="20782" y="2369"/>
                  </a:cubicBezTo>
                  <a:cubicBezTo>
                    <a:pt x="19848" y="1568"/>
                    <a:pt x="18914" y="801"/>
                    <a:pt x="18013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Google Shape;588;p46"/>
            <p:cNvSpPr/>
            <p:nvPr/>
          </p:nvSpPr>
          <p:spPr>
            <a:xfrm>
              <a:off x="10021300" y="2182338"/>
              <a:ext cx="324425" cy="364100"/>
            </a:xfrm>
            <a:custGeom>
              <a:avLst/>
              <a:gdLst/>
              <a:ahLst/>
              <a:cxnLst/>
              <a:rect l="l" t="t" r="r" b="b"/>
              <a:pathLst>
                <a:path w="12977" h="14564" extrusionOk="0">
                  <a:moveTo>
                    <a:pt x="12340" y="1"/>
                  </a:moveTo>
                  <a:cubicBezTo>
                    <a:pt x="12125" y="1"/>
                    <a:pt x="11895" y="139"/>
                    <a:pt x="11676" y="219"/>
                  </a:cubicBezTo>
                  <a:cubicBezTo>
                    <a:pt x="11008" y="1020"/>
                    <a:pt x="10375" y="1854"/>
                    <a:pt x="9708" y="2654"/>
                  </a:cubicBezTo>
                  <a:cubicBezTo>
                    <a:pt x="6472" y="6390"/>
                    <a:pt x="3236" y="10126"/>
                    <a:pt x="1" y="13896"/>
                  </a:cubicBezTo>
                  <a:cubicBezTo>
                    <a:pt x="56" y="14309"/>
                    <a:pt x="225" y="14563"/>
                    <a:pt x="584" y="14563"/>
                  </a:cubicBezTo>
                  <a:cubicBezTo>
                    <a:pt x="659" y="14563"/>
                    <a:pt x="742" y="14552"/>
                    <a:pt x="835" y="14529"/>
                  </a:cubicBezTo>
                  <a:cubicBezTo>
                    <a:pt x="4671" y="10126"/>
                    <a:pt x="8507" y="5723"/>
                    <a:pt x="12343" y="1320"/>
                  </a:cubicBezTo>
                  <a:cubicBezTo>
                    <a:pt x="12610" y="1020"/>
                    <a:pt x="12977" y="686"/>
                    <a:pt x="12743" y="252"/>
                  </a:cubicBezTo>
                  <a:cubicBezTo>
                    <a:pt x="12622" y="64"/>
                    <a:pt x="12485" y="1"/>
                    <a:pt x="123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Google Shape;589;p46"/>
            <p:cNvSpPr/>
            <p:nvPr/>
          </p:nvSpPr>
          <p:spPr>
            <a:xfrm>
              <a:off x="9766950" y="2445488"/>
              <a:ext cx="176825" cy="275225"/>
            </a:xfrm>
            <a:custGeom>
              <a:avLst/>
              <a:gdLst/>
              <a:ahLst/>
              <a:cxnLst/>
              <a:rect l="l" t="t" r="r" b="b"/>
              <a:pathLst>
                <a:path w="7073" h="11009" extrusionOk="0">
                  <a:moveTo>
                    <a:pt x="6072" y="0"/>
                  </a:moveTo>
                  <a:cubicBezTo>
                    <a:pt x="4938" y="1768"/>
                    <a:pt x="3537" y="3370"/>
                    <a:pt x="2102" y="4937"/>
                  </a:cubicBezTo>
                  <a:cubicBezTo>
                    <a:pt x="1135" y="5971"/>
                    <a:pt x="1" y="7039"/>
                    <a:pt x="568" y="8707"/>
                  </a:cubicBezTo>
                  <a:cubicBezTo>
                    <a:pt x="1035" y="9174"/>
                    <a:pt x="1535" y="9674"/>
                    <a:pt x="2035" y="10108"/>
                  </a:cubicBezTo>
                  <a:cubicBezTo>
                    <a:pt x="2701" y="10709"/>
                    <a:pt x="3320" y="11009"/>
                    <a:pt x="3925" y="11009"/>
                  </a:cubicBezTo>
                  <a:cubicBezTo>
                    <a:pt x="4564" y="11009"/>
                    <a:pt x="5188" y="10675"/>
                    <a:pt x="5838" y="10008"/>
                  </a:cubicBezTo>
                  <a:cubicBezTo>
                    <a:pt x="6272" y="9607"/>
                    <a:pt x="6605" y="9107"/>
                    <a:pt x="6972" y="8673"/>
                  </a:cubicBezTo>
                  <a:cubicBezTo>
                    <a:pt x="7030" y="8124"/>
                    <a:pt x="6763" y="7926"/>
                    <a:pt x="6343" y="7926"/>
                  </a:cubicBezTo>
                  <a:cubicBezTo>
                    <a:pt x="6278" y="7926"/>
                    <a:pt x="6210" y="7931"/>
                    <a:pt x="6138" y="7939"/>
                  </a:cubicBezTo>
                  <a:cubicBezTo>
                    <a:pt x="5805" y="8306"/>
                    <a:pt x="5438" y="8673"/>
                    <a:pt x="5138" y="9040"/>
                  </a:cubicBezTo>
                  <a:cubicBezTo>
                    <a:pt x="4721" y="9557"/>
                    <a:pt x="4312" y="9791"/>
                    <a:pt x="3895" y="9791"/>
                  </a:cubicBezTo>
                  <a:cubicBezTo>
                    <a:pt x="3478" y="9791"/>
                    <a:pt x="3053" y="9557"/>
                    <a:pt x="2603" y="9140"/>
                  </a:cubicBezTo>
                  <a:cubicBezTo>
                    <a:pt x="1468" y="8106"/>
                    <a:pt x="1368" y="7639"/>
                    <a:pt x="2269" y="6538"/>
                  </a:cubicBezTo>
                  <a:cubicBezTo>
                    <a:pt x="3870" y="4704"/>
                    <a:pt x="5471" y="2836"/>
                    <a:pt x="7072" y="1001"/>
                  </a:cubicBezTo>
                  <a:cubicBezTo>
                    <a:pt x="6839" y="534"/>
                    <a:pt x="6539" y="201"/>
                    <a:pt x="6072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Google Shape;590;p46"/>
            <p:cNvSpPr/>
            <p:nvPr/>
          </p:nvSpPr>
          <p:spPr>
            <a:xfrm>
              <a:off x="9887050" y="2557163"/>
              <a:ext cx="146775" cy="159375"/>
            </a:xfrm>
            <a:custGeom>
              <a:avLst/>
              <a:gdLst/>
              <a:ahLst/>
              <a:cxnLst/>
              <a:rect l="l" t="t" r="r" b="b"/>
              <a:pathLst>
                <a:path w="5871" h="6375" extrusionOk="0">
                  <a:moveTo>
                    <a:pt x="2341" y="1"/>
                  </a:moveTo>
                  <a:cubicBezTo>
                    <a:pt x="1807" y="1"/>
                    <a:pt x="1333" y="401"/>
                    <a:pt x="901" y="1171"/>
                  </a:cubicBezTo>
                  <a:cubicBezTo>
                    <a:pt x="834" y="1304"/>
                    <a:pt x="734" y="1404"/>
                    <a:pt x="634" y="1471"/>
                  </a:cubicBezTo>
                  <a:cubicBezTo>
                    <a:pt x="0" y="2005"/>
                    <a:pt x="0" y="2472"/>
                    <a:pt x="767" y="2939"/>
                  </a:cubicBezTo>
                  <a:cubicBezTo>
                    <a:pt x="1001" y="3072"/>
                    <a:pt x="1134" y="3306"/>
                    <a:pt x="1334" y="3506"/>
                  </a:cubicBezTo>
                  <a:cubicBezTo>
                    <a:pt x="1668" y="3639"/>
                    <a:pt x="2002" y="3839"/>
                    <a:pt x="2168" y="4206"/>
                  </a:cubicBezTo>
                  <a:cubicBezTo>
                    <a:pt x="3136" y="4907"/>
                    <a:pt x="4103" y="5607"/>
                    <a:pt x="5170" y="6375"/>
                  </a:cubicBezTo>
                  <a:cubicBezTo>
                    <a:pt x="5271" y="5607"/>
                    <a:pt x="5337" y="5040"/>
                    <a:pt x="5437" y="4473"/>
                  </a:cubicBezTo>
                  <a:cubicBezTo>
                    <a:pt x="5604" y="3372"/>
                    <a:pt x="5871" y="2238"/>
                    <a:pt x="4637" y="1504"/>
                  </a:cubicBezTo>
                  <a:cubicBezTo>
                    <a:pt x="4603" y="904"/>
                    <a:pt x="4170" y="804"/>
                    <a:pt x="3703" y="737"/>
                  </a:cubicBezTo>
                  <a:cubicBezTo>
                    <a:pt x="3207" y="242"/>
                    <a:pt x="2756" y="1"/>
                    <a:pt x="2341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Google Shape;591;p46"/>
            <p:cNvSpPr/>
            <p:nvPr/>
          </p:nvSpPr>
          <p:spPr>
            <a:xfrm>
              <a:off x="9979600" y="2529713"/>
              <a:ext cx="62575" cy="65075"/>
            </a:xfrm>
            <a:custGeom>
              <a:avLst/>
              <a:gdLst/>
              <a:ahLst/>
              <a:cxnLst/>
              <a:rect l="l" t="t" r="r" b="b"/>
              <a:pathLst>
                <a:path w="2503" h="2603" extrusionOk="0">
                  <a:moveTo>
                    <a:pt x="1669" y="1"/>
                  </a:moveTo>
                  <a:cubicBezTo>
                    <a:pt x="1135" y="601"/>
                    <a:pt x="568" y="1235"/>
                    <a:pt x="1" y="1835"/>
                  </a:cubicBezTo>
                  <a:cubicBezTo>
                    <a:pt x="334" y="2069"/>
                    <a:pt x="635" y="2336"/>
                    <a:pt x="935" y="2602"/>
                  </a:cubicBezTo>
                  <a:cubicBezTo>
                    <a:pt x="1468" y="1935"/>
                    <a:pt x="2002" y="1268"/>
                    <a:pt x="2503" y="634"/>
                  </a:cubicBezTo>
                  <a:cubicBezTo>
                    <a:pt x="2236" y="401"/>
                    <a:pt x="1969" y="201"/>
                    <a:pt x="1669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Google Shape;592;p46"/>
            <p:cNvSpPr/>
            <p:nvPr/>
          </p:nvSpPr>
          <p:spPr>
            <a:xfrm>
              <a:off x="10074675" y="840363"/>
              <a:ext cx="132625" cy="170800"/>
            </a:xfrm>
            <a:custGeom>
              <a:avLst/>
              <a:gdLst/>
              <a:ahLst/>
              <a:cxnLst/>
              <a:rect l="l" t="t" r="r" b="b"/>
              <a:pathLst>
                <a:path w="5305" h="6832" extrusionOk="0">
                  <a:moveTo>
                    <a:pt x="3384" y="0"/>
                  </a:moveTo>
                  <a:cubicBezTo>
                    <a:pt x="3062" y="0"/>
                    <a:pt x="2736" y="60"/>
                    <a:pt x="2402" y="226"/>
                  </a:cubicBezTo>
                  <a:cubicBezTo>
                    <a:pt x="1468" y="393"/>
                    <a:pt x="934" y="1094"/>
                    <a:pt x="768" y="1827"/>
                  </a:cubicBezTo>
                  <a:cubicBezTo>
                    <a:pt x="334" y="3462"/>
                    <a:pt x="0" y="5130"/>
                    <a:pt x="0" y="6831"/>
                  </a:cubicBezTo>
                  <a:cubicBezTo>
                    <a:pt x="634" y="6397"/>
                    <a:pt x="1268" y="5964"/>
                    <a:pt x="1602" y="5263"/>
                  </a:cubicBezTo>
                  <a:cubicBezTo>
                    <a:pt x="2132" y="5538"/>
                    <a:pt x="2674" y="5686"/>
                    <a:pt x="3228" y="5686"/>
                  </a:cubicBezTo>
                  <a:cubicBezTo>
                    <a:pt x="3614" y="5686"/>
                    <a:pt x="4006" y="5614"/>
                    <a:pt x="4404" y="5463"/>
                  </a:cubicBezTo>
                  <a:cubicBezTo>
                    <a:pt x="4704" y="3762"/>
                    <a:pt x="5004" y="2028"/>
                    <a:pt x="5304" y="326"/>
                  </a:cubicBezTo>
                  <a:cubicBezTo>
                    <a:pt x="4659" y="237"/>
                    <a:pt x="4029" y="0"/>
                    <a:pt x="3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Google Shape;593;p46"/>
            <p:cNvSpPr/>
            <p:nvPr/>
          </p:nvSpPr>
          <p:spPr>
            <a:xfrm>
              <a:off x="9973775" y="1484813"/>
              <a:ext cx="129275" cy="162625"/>
            </a:xfrm>
            <a:custGeom>
              <a:avLst/>
              <a:gdLst/>
              <a:ahLst/>
              <a:cxnLst/>
              <a:rect l="l" t="t" r="r" b="b"/>
              <a:pathLst>
                <a:path w="5171" h="6505" extrusionOk="0">
                  <a:moveTo>
                    <a:pt x="3468" y="0"/>
                  </a:moveTo>
                  <a:cubicBezTo>
                    <a:pt x="3094" y="0"/>
                    <a:pt x="2717" y="62"/>
                    <a:pt x="2335" y="233"/>
                  </a:cubicBezTo>
                  <a:cubicBezTo>
                    <a:pt x="1568" y="400"/>
                    <a:pt x="1201" y="967"/>
                    <a:pt x="801" y="1568"/>
                  </a:cubicBezTo>
                  <a:cubicBezTo>
                    <a:pt x="334" y="3169"/>
                    <a:pt x="34" y="4803"/>
                    <a:pt x="0" y="6505"/>
                  </a:cubicBezTo>
                  <a:cubicBezTo>
                    <a:pt x="367" y="5704"/>
                    <a:pt x="1068" y="5304"/>
                    <a:pt x="1802" y="4937"/>
                  </a:cubicBezTo>
                  <a:cubicBezTo>
                    <a:pt x="2005" y="4892"/>
                    <a:pt x="2206" y="4874"/>
                    <a:pt x="2407" y="4874"/>
                  </a:cubicBezTo>
                  <a:cubicBezTo>
                    <a:pt x="3094" y="4874"/>
                    <a:pt x="3765" y="5085"/>
                    <a:pt x="4437" y="5137"/>
                  </a:cubicBezTo>
                  <a:cubicBezTo>
                    <a:pt x="4670" y="3502"/>
                    <a:pt x="4937" y="1868"/>
                    <a:pt x="5171" y="267"/>
                  </a:cubicBezTo>
                  <a:cubicBezTo>
                    <a:pt x="4605" y="146"/>
                    <a:pt x="4040" y="0"/>
                    <a:pt x="34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Google Shape;594;p46"/>
            <p:cNvSpPr/>
            <p:nvPr/>
          </p:nvSpPr>
          <p:spPr>
            <a:xfrm>
              <a:off x="10051325" y="1009613"/>
              <a:ext cx="127625" cy="148300"/>
            </a:xfrm>
            <a:custGeom>
              <a:avLst/>
              <a:gdLst/>
              <a:ahLst/>
              <a:cxnLst/>
              <a:rect l="l" t="t" r="r" b="b"/>
              <a:pathLst>
                <a:path w="5105" h="5932" extrusionOk="0">
                  <a:moveTo>
                    <a:pt x="3296" y="0"/>
                  </a:moveTo>
                  <a:cubicBezTo>
                    <a:pt x="2965" y="0"/>
                    <a:pt x="2633" y="43"/>
                    <a:pt x="2302" y="161"/>
                  </a:cubicBezTo>
                  <a:cubicBezTo>
                    <a:pt x="1568" y="428"/>
                    <a:pt x="1068" y="895"/>
                    <a:pt x="701" y="1562"/>
                  </a:cubicBezTo>
                  <a:cubicBezTo>
                    <a:pt x="267" y="2996"/>
                    <a:pt x="34" y="4431"/>
                    <a:pt x="0" y="5932"/>
                  </a:cubicBezTo>
                  <a:cubicBezTo>
                    <a:pt x="401" y="5065"/>
                    <a:pt x="1101" y="4531"/>
                    <a:pt x="2035" y="4264"/>
                  </a:cubicBezTo>
                  <a:cubicBezTo>
                    <a:pt x="2162" y="4259"/>
                    <a:pt x="2289" y="4256"/>
                    <a:pt x="2415" y="4256"/>
                  </a:cubicBezTo>
                  <a:cubicBezTo>
                    <a:pt x="3088" y="4256"/>
                    <a:pt x="3758" y="4334"/>
                    <a:pt x="4404" y="4531"/>
                  </a:cubicBezTo>
                  <a:cubicBezTo>
                    <a:pt x="4637" y="3097"/>
                    <a:pt x="4871" y="1662"/>
                    <a:pt x="5104" y="228"/>
                  </a:cubicBezTo>
                  <a:cubicBezTo>
                    <a:pt x="4501" y="142"/>
                    <a:pt x="3899" y="0"/>
                    <a:pt x="32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Google Shape;595;p46"/>
            <p:cNvSpPr/>
            <p:nvPr/>
          </p:nvSpPr>
          <p:spPr>
            <a:xfrm>
              <a:off x="10077175" y="848513"/>
              <a:ext cx="685525" cy="860050"/>
            </a:xfrm>
            <a:custGeom>
              <a:avLst/>
              <a:gdLst/>
              <a:ahLst/>
              <a:cxnLst/>
              <a:rect l="l" t="t" r="r" b="b"/>
              <a:pathLst>
                <a:path w="27421" h="34402" extrusionOk="0">
                  <a:moveTo>
                    <a:pt x="5204" y="0"/>
                  </a:moveTo>
                  <a:cubicBezTo>
                    <a:pt x="4837" y="234"/>
                    <a:pt x="4671" y="601"/>
                    <a:pt x="4604" y="1001"/>
                  </a:cubicBezTo>
                  <a:cubicBezTo>
                    <a:pt x="4404" y="2335"/>
                    <a:pt x="4103" y="3703"/>
                    <a:pt x="4003" y="5071"/>
                  </a:cubicBezTo>
                  <a:cubicBezTo>
                    <a:pt x="3870" y="5571"/>
                    <a:pt x="3803" y="6105"/>
                    <a:pt x="3770" y="6638"/>
                  </a:cubicBezTo>
                  <a:cubicBezTo>
                    <a:pt x="3436" y="8039"/>
                    <a:pt x="3236" y="9440"/>
                    <a:pt x="3103" y="10875"/>
                  </a:cubicBezTo>
                  <a:cubicBezTo>
                    <a:pt x="2602" y="12976"/>
                    <a:pt x="2369" y="15078"/>
                    <a:pt x="2035" y="17213"/>
                  </a:cubicBezTo>
                  <a:cubicBezTo>
                    <a:pt x="1602" y="19981"/>
                    <a:pt x="1068" y="22750"/>
                    <a:pt x="768" y="25552"/>
                  </a:cubicBezTo>
                  <a:cubicBezTo>
                    <a:pt x="401" y="26920"/>
                    <a:pt x="267" y="28321"/>
                    <a:pt x="67" y="29688"/>
                  </a:cubicBezTo>
                  <a:cubicBezTo>
                    <a:pt x="1" y="30022"/>
                    <a:pt x="34" y="30355"/>
                    <a:pt x="234" y="30656"/>
                  </a:cubicBezTo>
                  <a:cubicBezTo>
                    <a:pt x="634" y="31056"/>
                    <a:pt x="1168" y="31089"/>
                    <a:pt x="1702" y="31189"/>
                  </a:cubicBezTo>
                  <a:cubicBezTo>
                    <a:pt x="8273" y="32223"/>
                    <a:pt x="14844" y="33291"/>
                    <a:pt x="21449" y="34325"/>
                  </a:cubicBezTo>
                  <a:cubicBezTo>
                    <a:pt x="21661" y="34363"/>
                    <a:pt x="21873" y="34402"/>
                    <a:pt x="22085" y="34402"/>
                  </a:cubicBezTo>
                  <a:cubicBezTo>
                    <a:pt x="22240" y="34402"/>
                    <a:pt x="22395" y="34381"/>
                    <a:pt x="22550" y="34325"/>
                  </a:cubicBezTo>
                  <a:cubicBezTo>
                    <a:pt x="24118" y="24385"/>
                    <a:pt x="25719" y="14444"/>
                    <a:pt x="27320" y="4504"/>
                  </a:cubicBezTo>
                  <a:cubicBezTo>
                    <a:pt x="27420" y="3803"/>
                    <a:pt x="27220" y="3470"/>
                    <a:pt x="26486" y="3336"/>
                  </a:cubicBezTo>
                  <a:cubicBezTo>
                    <a:pt x="19414" y="2235"/>
                    <a:pt x="12309" y="1135"/>
                    <a:pt x="5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Google Shape;596;p46"/>
            <p:cNvSpPr/>
            <p:nvPr/>
          </p:nvSpPr>
          <p:spPr>
            <a:xfrm>
              <a:off x="9992125" y="1107013"/>
              <a:ext cx="170125" cy="527075"/>
            </a:xfrm>
            <a:custGeom>
              <a:avLst/>
              <a:gdLst/>
              <a:ahLst/>
              <a:cxnLst/>
              <a:rect l="l" t="t" r="r" b="b"/>
              <a:pathLst>
                <a:path w="6805" h="21083" extrusionOk="0">
                  <a:moveTo>
                    <a:pt x="5197" y="0"/>
                  </a:moveTo>
                  <a:cubicBezTo>
                    <a:pt x="4197" y="0"/>
                    <a:pt x="3104" y="481"/>
                    <a:pt x="2635" y="1235"/>
                  </a:cubicBezTo>
                  <a:cubicBezTo>
                    <a:pt x="1234" y="6372"/>
                    <a:pt x="867" y="11276"/>
                    <a:pt x="0" y="16380"/>
                  </a:cubicBezTo>
                  <a:cubicBezTo>
                    <a:pt x="6305" y="13277"/>
                    <a:pt x="3269" y="21083"/>
                    <a:pt x="6805" y="635"/>
                  </a:cubicBezTo>
                  <a:cubicBezTo>
                    <a:pt x="6429" y="194"/>
                    <a:pt x="5832" y="0"/>
                    <a:pt x="51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Google Shape;597;p46"/>
            <p:cNvSpPr/>
            <p:nvPr/>
          </p:nvSpPr>
          <p:spPr>
            <a:xfrm>
              <a:off x="9952075" y="1599138"/>
              <a:ext cx="688850" cy="253175"/>
            </a:xfrm>
            <a:custGeom>
              <a:avLst/>
              <a:gdLst/>
              <a:ahLst/>
              <a:cxnLst/>
              <a:rect l="l" t="t" r="r" b="b"/>
              <a:pathLst>
                <a:path w="27554" h="10127" extrusionOk="0">
                  <a:moveTo>
                    <a:pt x="3689" y="1"/>
                  </a:moveTo>
                  <a:cubicBezTo>
                    <a:pt x="3400" y="1"/>
                    <a:pt x="3103" y="30"/>
                    <a:pt x="2803" y="64"/>
                  </a:cubicBezTo>
                  <a:cubicBezTo>
                    <a:pt x="1936" y="464"/>
                    <a:pt x="968" y="731"/>
                    <a:pt x="868" y="1932"/>
                  </a:cubicBezTo>
                  <a:cubicBezTo>
                    <a:pt x="1" y="4066"/>
                    <a:pt x="835" y="6101"/>
                    <a:pt x="2803" y="6435"/>
                  </a:cubicBezTo>
                  <a:cubicBezTo>
                    <a:pt x="10475" y="7669"/>
                    <a:pt x="18147" y="8870"/>
                    <a:pt x="25819" y="10104"/>
                  </a:cubicBezTo>
                  <a:cubicBezTo>
                    <a:pt x="25919" y="10119"/>
                    <a:pt x="26009" y="10127"/>
                    <a:pt x="26091" y="10127"/>
                  </a:cubicBezTo>
                  <a:cubicBezTo>
                    <a:pt x="26560" y="10127"/>
                    <a:pt x="26753" y="9881"/>
                    <a:pt x="26753" y="9370"/>
                  </a:cubicBezTo>
                  <a:cubicBezTo>
                    <a:pt x="26520" y="9003"/>
                    <a:pt x="26420" y="8536"/>
                    <a:pt x="25986" y="8336"/>
                  </a:cubicBezTo>
                  <a:cubicBezTo>
                    <a:pt x="25886" y="8370"/>
                    <a:pt x="25819" y="8403"/>
                    <a:pt x="25753" y="8470"/>
                  </a:cubicBezTo>
                  <a:cubicBezTo>
                    <a:pt x="25605" y="8636"/>
                    <a:pt x="25436" y="8679"/>
                    <a:pt x="25259" y="8679"/>
                  </a:cubicBezTo>
                  <a:cubicBezTo>
                    <a:pt x="25116" y="8679"/>
                    <a:pt x="24967" y="8651"/>
                    <a:pt x="24819" y="8636"/>
                  </a:cubicBezTo>
                  <a:cubicBezTo>
                    <a:pt x="24352" y="8603"/>
                    <a:pt x="23885" y="8436"/>
                    <a:pt x="23418" y="8436"/>
                  </a:cubicBezTo>
                  <a:cubicBezTo>
                    <a:pt x="18314" y="7669"/>
                    <a:pt x="13244" y="6802"/>
                    <a:pt x="8140" y="6068"/>
                  </a:cubicBezTo>
                  <a:cubicBezTo>
                    <a:pt x="8023" y="6156"/>
                    <a:pt x="7921" y="6191"/>
                    <a:pt x="7831" y="6191"/>
                  </a:cubicBezTo>
                  <a:cubicBezTo>
                    <a:pt x="7509" y="6191"/>
                    <a:pt x="7318" y="5753"/>
                    <a:pt x="7006" y="5701"/>
                  </a:cubicBezTo>
                  <a:cubicBezTo>
                    <a:pt x="6572" y="5568"/>
                    <a:pt x="6105" y="5501"/>
                    <a:pt x="5638" y="5467"/>
                  </a:cubicBezTo>
                  <a:cubicBezTo>
                    <a:pt x="5394" y="5486"/>
                    <a:pt x="5150" y="5579"/>
                    <a:pt x="4917" y="5579"/>
                  </a:cubicBezTo>
                  <a:cubicBezTo>
                    <a:pt x="4737" y="5579"/>
                    <a:pt x="4564" y="5523"/>
                    <a:pt x="4404" y="5334"/>
                  </a:cubicBezTo>
                  <a:cubicBezTo>
                    <a:pt x="4071" y="5134"/>
                    <a:pt x="3670" y="5134"/>
                    <a:pt x="3303" y="5067"/>
                  </a:cubicBezTo>
                  <a:cubicBezTo>
                    <a:pt x="2236" y="4900"/>
                    <a:pt x="1702" y="3933"/>
                    <a:pt x="2069" y="2899"/>
                  </a:cubicBezTo>
                  <a:cubicBezTo>
                    <a:pt x="2169" y="2599"/>
                    <a:pt x="2403" y="2365"/>
                    <a:pt x="2569" y="2098"/>
                  </a:cubicBezTo>
                  <a:cubicBezTo>
                    <a:pt x="2841" y="1807"/>
                    <a:pt x="3147" y="1731"/>
                    <a:pt x="3473" y="1731"/>
                  </a:cubicBezTo>
                  <a:cubicBezTo>
                    <a:pt x="3708" y="1731"/>
                    <a:pt x="3953" y="1770"/>
                    <a:pt x="4204" y="1798"/>
                  </a:cubicBezTo>
                  <a:cubicBezTo>
                    <a:pt x="11576" y="2966"/>
                    <a:pt x="18948" y="4167"/>
                    <a:pt x="26320" y="5334"/>
                  </a:cubicBezTo>
                  <a:cubicBezTo>
                    <a:pt x="26449" y="5364"/>
                    <a:pt x="26575" y="5382"/>
                    <a:pt x="26696" y="5382"/>
                  </a:cubicBezTo>
                  <a:cubicBezTo>
                    <a:pt x="26983" y="5382"/>
                    <a:pt x="27243" y="5282"/>
                    <a:pt x="27454" y="5000"/>
                  </a:cubicBezTo>
                  <a:cubicBezTo>
                    <a:pt x="27487" y="4767"/>
                    <a:pt x="27521" y="4533"/>
                    <a:pt x="27554" y="4300"/>
                  </a:cubicBezTo>
                  <a:cubicBezTo>
                    <a:pt x="27220" y="4000"/>
                    <a:pt x="26753" y="3966"/>
                    <a:pt x="26320" y="3900"/>
                  </a:cubicBezTo>
                  <a:cubicBezTo>
                    <a:pt x="19315" y="2799"/>
                    <a:pt x="12310" y="1665"/>
                    <a:pt x="5305" y="564"/>
                  </a:cubicBezTo>
                  <a:cubicBezTo>
                    <a:pt x="4815" y="119"/>
                    <a:pt x="4267" y="1"/>
                    <a:pt x="36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Google Shape;598;p46"/>
            <p:cNvSpPr/>
            <p:nvPr/>
          </p:nvSpPr>
          <p:spPr>
            <a:xfrm>
              <a:off x="10064675" y="970863"/>
              <a:ext cx="120100" cy="73400"/>
            </a:xfrm>
            <a:custGeom>
              <a:avLst/>
              <a:gdLst/>
              <a:ahLst/>
              <a:cxnLst/>
              <a:rect l="l" t="t" r="r" b="b"/>
              <a:pathLst>
                <a:path w="4804" h="2936" extrusionOk="0">
                  <a:moveTo>
                    <a:pt x="3149" y="1"/>
                  </a:moveTo>
                  <a:cubicBezTo>
                    <a:pt x="1903" y="1"/>
                    <a:pt x="870" y="483"/>
                    <a:pt x="400" y="1611"/>
                  </a:cubicBezTo>
                  <a:cubicBezTo>
                    <a:pt x="200" y="2111"/>
                    <a:pt x="0" y="2812"/>
                    <a:pt x="200" y="2912"/>
                  </a:cubicBezTo>
                  <a:cubicBezTo>
                    <a:pt x="222" y="2928"/>
                    <a:pt x="249" y="2936"/>
                    <a:pt x="279" y="2936"/>
                  </a:cubicBezTo>
                  <a:cubicBezTo>
                    <a:pt x="431" y="2936"/>
                    <a:pt x="672" y="2746"/>
                    <a:pt x="867" y="2578"/>
                  </a:cubicBezTo>
                  <a:cubicBezTo>
                    <a:pt x="1268" y="2078"/>
                    <a:pt x="1835" y="1544"/>
                    <a:pt x="2569" y="1511"/>
                  </a:cubicBezTo>
                  <a:cubicBezTo>
                    <a:pt x="2594" y="1510"/>
                    <a:pt x="2618" y="1509"/>
                    <a:pt x="2643" y="1509"/>
                  </a:cubicBezTo>
                  <a:cubicBezTo>
                    <a:pt x="3224" y="1509"/>
                    <a:pt x="3630" y="1807"/>
                    <a:pt x="4001" y="1807"/>
                  </a:cubicBezTo>
                  <a:cubicBezTo>
                    <a:pt x="4092" y="1807"/>
                    <a:pt x="4181" y="1789"/>
                    <a:pt x="4270" y="1744"/>
                  </a:cubicBezTo>
                  <a:cubicBezTo>
                    <a:pt x="4537" y="1611"/>
                    <a:pt x="4804" y="1244"/>
                    <a:pt x="4804" y="243"/>
                  </a:cubicBezTo>
                  <a:cubicBezTo>
                    <a:pt x="4232" y="86"/>
                    <a:pt x="3672" y="1"/>
                    <a:pt x="3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Google Shape;599;p46"/>
            <p:cNvSpPr/>
            <p:nvPr/>
          </p:nvSpPr>
          <p:spPr>
            <a:xfrm>
              <a:off x="10596725" y="1724138"/>
              <a:ext cx="41700" cy="108425"/>
            </a:xfrm>
            <a:custGeom>
              <a:avLst/>
              <a:gdLst/>
              <a:ahLst/>
              <a:cxnLst/>
              <a:rect l="l" t="t" r="r" b="b"/>
              <a:pathLst>
                <a:path w="1668" h="4337" extrusionOk="0">
                  <a:moveTo>
                    <a:pt x="1668" y="0"/>
                  </a:moveTo>
                  <a:cubicBezTo>
                    <a:pt x="1368" y="34"/>
                    <a:pt x="1034" y="67"/>
                    <a:pt x="734" y="101"/>
                  </a:cubicBezTo>
                  <a:cubicBezTo>
                    <a:pt x="467" y="201"/>
                    <a:pt x="367" y="434"/>
                    <a:pt x="334" y="701"/>
                  </a:cubicBezTo>
                  <a:cubicBezTo>
                    <a:pt x="267" y="834"/>
                    <a:pt x="267" y="968"/>
                    <a:pt x="234" y="1135"/>
                  </a:cubicBezTo>
                  <a:cubicBezTo>
                    <a:pt x="200" y="1301"/>
                    <a:pt x="167" y="1502"/>
                    <a:pt x="167" y="1702"/>
                  </a:cubicBezTo>
                  <a:cubicBezTo>
                    <a:pt x="100" y="1902"/>
                    <a:pt x="100" y="2069"/>
                    <a:pt x="67" y="2269"/>
                  </a:cubicBezTo>
                  <a:cubicBezTo>
                    <a:pt x="0" y="2469"/>
                    <a:pt x="0" y="2669"/>
                    <a:pt x="0" y="2869"/>
                  </a:cubicBezTo>
                  <a:cubicBezTo>
                    <a:pt x="0" y="3103"/>
                    <a:pt x="33" y="3303"/>
                    <a:pt x="234" y="3403"/>
                  </a:cubicBezTo>
                  <a:cubicBezTo>
                    <a:pt x="100" y="4003"/>
                    <a:pt x="500" y="4203"/>
                    <a:pt x="967" y="4337"/>
                  </a:cubicBezTo>
                  <a:cubicBezTo>
                    <a:pt x="1201" y="2903"/>
                    <a:pt x="1434" y="1468"/>
                    <a:pt x="1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Google Shape;600;p46"/>
            <p:cNvSpPr/>
            <p:nvPr/>
          </p:nvSpPr>
          <p:spPr>
            <a:xfrm>
              <a:off x="10225625" y="1145088"/>
              <a:ext cx="376125" cy="411175"/>
            </a:xfrm>
            <a:custGeom>
              <a:avLst/>
              <a:gdLst/>
              <a:ahLst/>
              <a:cxnLst/>
              <a:rect l="l" t="t" r="r" b="b"/>
              <a:pathLst>
                <a:path w="15045" h="16447" extrusionOk="0">
                  <a:moveTo>
                    <a:pt x="3161" y="0"/>
                  </a:moveTo>
                  <a:cubicBezTo>
                    <a:pt x="2467" y="0"/>
                    <a:pt x="2172" y="342"/>
                    <a:pt x="2035" y="1247"/>
                  </a:cubicBezTo>
                  <a:cubicBezTo>
                    <a:pt x="1701" y="3248"/>
                    <a:pt x="1401" y="5250"/>
                    <a:pt x="1068" y="7251"/>
                  </a:cubicBezTo>
                  <a:cubicBezTo>
                    <a:pt x="767" y="9286"/>
                    <a:pt x="434" y="11287"/>
                    <a:pt x="134" y="13322"/>
                  </a:cubicBezTo>
                  <a:cubicBezTo>
                    <a:pt x="0" y="14023"/>
                    <a:pt x="134" y="14590"/>
                    <a:pt x="934" y="14723"/>
                  </a:cubicBezTo>
                  <a:cubicBezTo>
                    <a:pt x="4537" y="15290"/>
                    <a:pt x="8106" y="15857"/>
                    <a:pt x="11708" y="16424"/>
                  </a:cubicBezTo>
                  <a:cubicBezTo>
                    <a:pt x="11793" y="16439"/>
                    <a:pt x="11874" y="16447"/>
                    <a:pt x="11950" y="16447"/>
                  </a:cubicBezTo>
                  <a:cubicBezTo>
                    <a:pt x="12389" y="16447"/>
                    <a:pt x="12696" y="16201"/>
                    <a:pt x="12809" y="15690"/>
                  </a:cubicBezTo>
                  <a:cubicBezTo>
                    <a:pt x="12909" y="15357"/>
                    <a:pt x="13009" y="14990"/>
                    <a:pt x="13076" y="14623"/>
                  </a:cubicBezTo>
                  <a:cubicBezTo>
                    <a:pt x="13677" y="10954"/>
                    <a:pt x="14244" y="7251"/>
                    <a:pt x="14844" y="3582"/>
                  </a:cubicBezTo>
                  <a:cubicBezTo>
                    <a:pt x="15044" y="2181"/>
                    <a:pt x="14777" y="1814"/>
                    <a:pt x="13443" y="1580"/>
                  </a:cubicBezTo>
                  <a:cubicBezTo>
                    <a:pt x="10174" y="1047"/>
                    <a:pt x="6938" y="546"/>
                    <a:pt x="3669" y="46"/>
                  </a:cubicBezTo>
                  <a:cubicBezTo>
                    <a:pt x="3480" y="16"/>
                    <a:pt x="3311" y="0"/>
                    <a:pt x="3161" y="0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Google Shape;601;p46"/>
            <p:cNvSpPr/>
            <p:nvPr/>
          </p:nvSpPr>
          <p:spPr>
            <a:xfrm>
              <a:off x="10296500" y="998688"/>
              <a:ext cx="331100" cy="83875"/>
            </a:xfrm>
            <a:custGeom>
              <a:avLst/>
              <a:gdLst/>
              <a:ahLst/>
              <a:cxnLst/>
              <a:rect l="l" t="t" r="r" b="b"/>
              <a:pathLst>
                <a:path w="13244" h="3355" extrusionOk="0">
                  <a:moveTo>
                    <a:pt x="913" y="1"/>
                  </a:moveTo>
                  <a:cubicBezTo>
                    <a:pt x="487" y="1"/>
                    <a:pt x="148" y="182"/>
                    <a:pt x="67" y="665"/>
                  </a:cubicBezTo>
                  <a:cubicBezTo>
                    <a:pt x="0" y="1299"/>
                    <a:pt x="467" y="1499"/>
                    <a:pt x="1001" y="1565"/>
                  </a:cubicBezTo>
                  <a:cubicBezTo>
                    <a:pt x="2869" y="1866"/>
                    <a:pt x="4704" y="2166"/>
                    <a:pt x="6538" y="2433"/>
                  </a:cubicBezTo>
                  <a:cubicBezTo>
                    <a:pt x="8340" y="2733"/>
                    <a:pt x="10174" y="3000"/>
                    <a:pt x="11976" y="3300"/>
                  </a:cubicBezTo>
                  <a:cubicBezTo>
                    <a:pt x="12136" y="3330"/>
                    <a:pt x="12293" y="3354"/>
                    <a:pt x="12438" y="3354"/>
                  </a:cubicBezTo>
                  <a:cubicBezTo>
                    <a:pt x="12777" y="3354"/>
                    <a:pt x="13050" y="3223"/>
                    <a:pt x="13143" y="2733"/>
                  </a:cubicBezTo>
                  <a:cubicBezTo>
                    <a:pt x="13243" y="2066"/>
                    <a:pt x="12843" y="1866"/>
                    <a:pt x="12276" y="1799"/>
                  </a:cubicBezTo>
                  <a:cubicBezTo>
                    <a:pt x="8573" y="1199"/>
                    <a:pt x="4904" y="631"/>
                    <a:pt x="1235" y="31"/>
                  </a:cubicBezTo>
                  <a:cubicBezTo>
                    <a:pt x="1124" y="12"/>
                    <a:pt x="1016" y="1"/>
                    <a:pt x="913" y="1"/>
                  </a:cubicBezTo>
                  <a:close/>
                </a:path>
              </a:pathLst>
            </a:custGeom>
            <a:solidFill>
              <a:srgbClr val="F4E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Google Shape;602;p46"/>
            <p:cNvSpPr/>
            <p:nvPr/>
          </p:nvSpPr>
          <p:spPr>
            <a:xfrm>
              <a:off x="10058825" y="1671563"/>
              <a:ext cx="101775" cy="90025"/>
            </a:xfrm>
            <a:custGeom>
              <a:avLst/>
              <a:gdLst/>
              <a:ahLst/>
              <a:cxnLst/>
              <a:rect l="l" t="t" r="r" b="b"/>
              <a:pathLst>
                <a:path w="4071" h="3601" extrusionOk="0">
                  <a:moveTo>
                    <a:pt x="1298" y="1"/>
                  </a:moveTo>
                  <a:cubicBezTo>
                    <a:pt x="1090" y="1"/>
                    <a:pt x="880" y="21"/>
                    <a:pt x="668" y="69"/>
                  </a:cubicBezTo>
                  <a:cubicBezTo>
                    <a:pt x="501" y="135"/>
                    <a:pt x="401" y="235"/>
                    <a:pt x="334" y="369"/>
                  </a:cubicBezTo>
                  <a:cubicBezTo>
                    <a:pt x="268" y="569"/>
                    <a:pt x="234" y="769"/>
                    <a:pt x="201" y="969"/>
                  </a:cubicBezTo>
                  <a:cubicBezTo>
                    <a:pt x="167" y="1136"/>
                    <a:pt x="134" y="1336"/>
                    <a:pt x="101" y="1536"/>
                  </a:cubicBezTo>
                  <a:cubicBezTo>
                    <a:pt x="67" y="1737"/>
                    <a:pt x="34" y="1937"/>
                    <a:pt x="34" y="2137"/>
                  </a:cubicBezTo>
                  <a:cubicBezTo>
                    <a:pt x="1" y="2337"/>
                    <a:pt x="134" y="2504"/>
                    <a:pt x="201" y="2704"/>
                  </a:cubicBezTo>
                  <a:cubicBezTo>
                    <a:pt x="256" y="3071"/>
                    <a:pt x="345" y="3189"/>
                    <a:pt x="449" y="3189"/>
                  </a:cubicBezTo>
                  <a:cubicBezTo>
                    <a:pt x="639" y="3189"/>
                    <a:pt x="878" y="2793"/>
                    <a:pt x="1054" y="2793"/>
                  </a:cubicBezTo>
                  <a:cubicBezTo>
                    <a:pt x="1070" y="2793"/>
                    <a:pt x="1086" y="2796"/>
                    <a:pt x="1101" y="2804"/>
                  </a:cubicBezTo>
                  <a:cubicBezTo>
                    <a:pt x="1323" y="2676"/>
                    <a:pt x="1533" y="2621"/>
                    <a:pt x="1734" y="2621"/>
                  </a:cubicBezTo>
                  <a:cubicBezTo>
                    <a:pt x="2109" y="2621"/>
                    <a:pt x="2456" y="2811"/>
                    <a:pt x="2803" y="3071"/>
                  </a:cubicBezTo>
                  <a:cubicBezTo>
                    <a:pt x="2808" y="3070"/>
                    <a:pt x="2812" y="3070"/>
                    <a:pt x="2817" y="3070"/>
                  </a:cubicBezTo>
                  <a:cubicBezTo>
                    <a:pt x="3028" y="3070"/>
                    <a:pt x="3052" y="3601"/>
                    <a:pt x="3280" y="3601"/>
                  </a:cubicBezTo>
                  <a:cubicBezTo>
                    <a:pt x="3358" y="3601"/>
                    <a:pt x="3461" y="3539"/>
                    <a:pt x="3603" y="3371"/>
                  </a:cubicBezTo>
                  <a:cubicBezTo>
                    <a:pt x="3703" y="2604"/>
                    <a:pt x="3803" y="1837"/>
                    <a:pt x="3903" y="1069"/>
                  </a:cubicBezTo>
                  <a:cubicBezTo>
                    <a:pt x="3937" y="803"/>
                    <a:pt x="4070" y="436"/>
                    <a:pt x="3670" y="402"/>
                  </a:cubicBezTo>
                  <a:cubicBezTo>
                    <a:pt x="2875" y="296"/>
                    <a:pt x="2101" y="1"/>
                    <a:pt x="1298" y="1"/>
                  </a:cubicBezTo>
                  <a:close/>
                </a:path>
              </a:pathLst>
            </a:custGeom>
            <a:solidFill>
              <a:srgbClr val="9B74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Google Shape;603;p46"/>
            <p:cNvSpPr/>
            <p:nvPr/>
          </p:nvSpPr>
          <p:spPr>
            <a:xfrm>
              <a:off x="10086350" y="1728638"/>
              <a:ext cx="42550" cy="19700"/>
            </a:xfrm>
            <a:custGeom>
              <a:avLst/>
              <a:gdLst/>
              <a:ahLst/>
              <a:cxnLst/>
              <a:rect l="l" t="t" r="r" b="b"/>
              <a:pathLst>
                <a:path w="1702" h="788" extrusionOk="0">
                  <a:moveTo>
                    <a:pt x="889" y="0"/>
                  </a:moveTo>
                  <a:cubicBezTo>
                    <a:pt x="687" y="0"/>
                    <a:pt x="447" y="182"/>
                    <a:pt x="0" y="521"/>
                  </a:cubicBezTo>
                  <a:cubicBezTo>
                    <a:pt x="568" y="621"/>
                    <a:pt x="1135" y="688"/>
                    <a:pt x="1702" y="788"/>
                  </a:cubicBezTo>
                  <a:cubicBezTo>
                    <a:pt x="1306" y="249"/>
                    <a:pt x="1124" y="0"/>
                    <a:pt x="889" y="0"/>
                  </a:cubicBezTo>
                  <a:close/>
                </a:path>
              </a:pathLst>
            </a:custGeom>
            <a:solidFill>
              <a:srgbClr val="E4E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Google Shape;604;p46"/>
            <p:cNvSpPr/>
            <p:nvPr/>
          </p:nvSpPr>
          <p:spPr>
            <a:xfrm>
              <a:off x="9978775" y="1634988"/>
              <a:ext cx="636300" cy="189875"/>
            </a:xfrm>
            <a:custGeom>
              <a:avLst/>
              <a:gdLst/>
              <a:ahLst/>
              <a:cxnLst/>
              <a:rect l="l" t="t" r="r" b="b"/>
              <a:pathLst>
                <a:path w="25452" h="7595" extrusionOk="0">
                  <a:moveTo>
                    <a:pt x="2295" y="1"/>
                  </a:moveTo>
                  <a:cubicBezTo>
                    <a:pt x="1790" y="1"/>
                    <a:pt x="1364" y="186"/>
                    <a:pt x="1068" y="698"/>
                  </a:cubicBezTo>
                  <a:cubicBezTo>
                    <a:pt x="0" y="2232"/>
                    <a:pt x="567" y="3700"/>
                    <a:pt x="2402" y="4000"/>
                  </a:cubicBezTo>
                  <a:cubicBezTo>
                    <a:pt x="2736" y="4033"/>
                    <a:pt x="3069" y="4100"/>
                    <a:pt x="3403" y="4167"/>
                  </a:cubicBezTo>
                  <a:cubicBezTo>
                    <a:pt x="3436" y="3967"/>
                    <a:pt x="3470" y="3767"/>
                    <a:pt x="3503" y="3566"/>
                  </a:cubicBezTo>
                  <a:cubicBezTo>
                    <a:pt x="3536" y="3366"/>
                    <a:pt x="3570" y="3200"/>
                    <a:pt x="3603" y="2999"/>
                  </a:cubicBezTo>
                  <a:cubicBezTo>
                    <a:pt x="3603" y="2833"/>
                    <a:pt x="3636" y="2632"/>
                    <a:pt x="3670" y="2466"/>
                  </a:cubicBezTo>
                  <a:cubicBezTo>
                    <a:pt x="3703" y="2266"/>
                    <a:pt x="3736" y="2099"/>
                    <a:pt x="3770" y="1899"/>
                  </a:cubicBezTo>
                  <a:cubicBezTo>
                    <a:pt x="3770" y="1832"/>
                    <a:pt x="3803" y="1799"/>
                    <a:pt x="3803" y="1732"/>
                  </a:cubicBezTo>
                  <a:cubicBezTo>
                    <a:pt x="4370" y="1832"/>
                    <a:pt x="4937" y="1865"/>
                    <a:pt x="5504" y="1965"/>
                  </a:cubicBezTo>
                  <a:cubicBezTo>
                    <a:pt x="6739" y="2165"/>
                    <a:pt x="6739" y="2165"/>
                    <a:pt x="6605" y="3366"/>
                  </a:cubicBezTo>
                  <a:cubicBezTo>
                    <a:pt x="6538" y="3867"/>
                    <a:pt x="6272" y="4434"/>
                    <a:pt x="6805" y="4834"/>
                  </a:cubicBezTo>
                  <a:cubicBezTo>
                    <a:pt x="7172" y="4901"/>
                    <a:pt x="7539" y="4934"/>
                    <a:pt x="7906" y="5001"/>
                  </a:cubicBezTo>
                  <a:cubicBezTo>
                    <a:pt x="12776" y="5768"/>
                    <a:pt x="17646" y="6535"/>
                    <a:pt x="22550" y="7302"/>
                  </a:cubicBezTo>
                  <a:cubicBezTo>
                    <a:pt x="23084" y="7369"/>
                    <a:pt x="23651" y="7469"/>
                    <a:pt x="24184" y="7569"/>
                  </a:cubicBezTo>
                  <a:cubicBezTo>
                    <a:pt x="24268" y="7586"/>
                    <a:pt x="24344" y="7595"/>
                    <a:pt x="24412" y="7595"/>
                  </a:cubicBezTo>
                  <a:cubicBezTo>
                    <a:pt x="24745" y="7595"/>
                    <a:pt x="24879" y="7391"/>
                    <a:pt x="24851" y="7002"/>
                  </a:cubicBezTo>
                  <a:lnTo>
                    <a:pt x="24952" y="6969"/>
                  </a:lnTo>
                  <a:cubicBezTo>
                    <a:pt x="24952" y="6802"/>
                    <a:pt x="24985" y="6602"/>
                    <a:pt x="24985" y="6402"/>
                  </a:cubicBezTo>
                  <a:cubicBezTo>
                    <a:pt x="25018" y="6235"/>
                    <a:pt x="25052" y="6035"/>
                    <a:pt x="25052" y="5835"/>
                  </a:cubicBezTo>
                  <a:cubicBezTo>
                    <a:pt x="25085" y="5668"/>
                    <a:pt x="25118" y="5468"/>
                    <a:pt x="25152" y="5301"/>
                  </a:cubicBezTo>
                  <a:cubicBezTo>
                    <a:pt x="25185" y="5101"/>
                    <a:pt x="25218" y="4934"/>
                    <a:pt x="25252" y="4734"/>
                  </a:cubicBezTo>
                  <a:cubicBezTo>
                    <a:pt x="25252" y="4601"/>
                    <a:pt x="25285" y="4500"/>
                    <a:pt x="25285" y="4367"/>
                  </a:cubicBezTo>
                  <a:cubicBezTo>
                    <a:pt x="25352" y="4134"/>
                    <a:pt x="25419" y="3900"/>
                    <a:pt x="25452" y="3667"/>
                  </a:cubicBezTo>
                  <a:cubicBezTo>
                    <a:pt x="17880" y="2466"/>
                    <a:pt x="10274" y="1231"/>
                    <a:pt x="2669" y="31"/>
                  </a:cubicBezTo>
                  <a:cubicBezTo>
                    <a:pt x="2540" y="11"/>
                    <a:pt x="2415" y="1"/>
                    <a:pt x="2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Google Shape;607;p46"/>
          <p:cNvSpPr/>
          <p:nvPr/>
        </p:nvSpPr>
        <p:spPr>
          <a:xfrm>
            <a:off x="955615" y="411291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Google Shape;605;p46"/>
          <p:cNvSpPr/>
          <p:nvPr/>
        </p:nvSpPr>
        <p:spPr>
          <a:xfrm>
            <a:off x="324065" y="2917801"/>
            <a:ext cx="310378" cy="335959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Google Shape;606;p46"/>
          <p:cNvSpPr/>
          <p:nvPr/>
        </p:nvSpPr>
        <p:spPr>
          <a:xfrm>
            <a:off x="1633098" y="3781309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14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 Thư Mục Cần Sử Của Website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25" name="Google Shape;625;p48"/>
          <p:cNvGrpSpPr/>
          <p:nvPr/>
        </p:nvGrpSpPr>
        <p:grpSpPr>
          <a:xfrm>
            <a:off x="1456371" y="1578391"/>
            <a:ext cx="713908" cy="714617"/>
            <a:chOff x="3508282" y="3810341"/>
            <a:chExt cx="351644" cy="351959"/>
          </a:xfrm>
        </p:grpSpPr>
        <p:sp>
          <p:nvSpPr>
            <p:cNvPr id="626" name="Google Shape;626;p48"/>
            <p:cNvSpPr/>
            <p:nvPr/>
          </p:nvSpPr>
          <p:spPr>
            <a:xfrm>
              <a:off x="3508282" y="3810341"/>
              <a:ext cx="133180" cy="64232"/>
            </a:xfrm>
            <a:custGeom>
              <a:avLst/>
              <a:gdLst/>
              <a:ahLst/>
              <a:cxnLst/>
              <a:rect l="l" t="t" r="r" b="b"/>
              <a:pathLst>
                <a:path w="8895" h="4290" extrusionOk="0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3535053" y="3847802"/>
              <a:ext cx="58872" cy="26771"/>
            </a:xfrm>
            <a:custGeom>
              <a:avLst/>
              <a:gdLst/>
              <a:ahLst/>
              <a:cxnLst/>
              <a:rect l="l" t="t" r="r" b="b"/>
              <a:pathLst>
                <a:path w="3932" h="1788" extrusionOk="0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8" name="Google Shape;628;p48"/>
            <p:cNvSpPr/>
            <p:nvPr/>
          </p:nvSpPr>
          <p:spPr>
            <a:xfrm>
              <a:off x="3545743" y="3810341"/>
              <a:ext cx="239261" cy="351959"/>
            </a:xfrm>
            <a:custGeom>
              <a:avLst/>
              <a:gdLst/>
              <a:ahLst/>
              <a:cxnLst/>
              <a:rect l="l" t="t" r="r" b="b"/>
              <a:pathLst>
                <a:path w="15980" h="23507" extrusionOk="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9" name="Google Shape;629;p48"/>
            <p:cNvSpPr/>
            <p:nvPr/>
          </p:nvSpPr>
          <p:spPr>
            <a:xfrm>
              <a:off x="3583205" y="4082317"/>
              <a:ext cx="201799" cy="79983"/>
            </a:xfrm>
            <a:custGeom>
              <a:avLst/>
              <a:gdLst/>
              <a:ahLst/>
              <a:cxnLst/>
              <a:rect l="l" t="t" r="r" b="b"/>
              <a:pathLst>
                <a:path w="13478" h="5342" extrusionOk="0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0" name="Google Shape;630;p48"/>
            <p:cNvSpPr/>
            <p:nvPr/>
          </p:nvSpPr>
          <p:spPr>
            <a:xfrm>
              <a:off x="3545429" y="3810341"/>
              <a:ext cx="232328" cy="15437"/>
            </a:xfrm>
            <a:custGeom>
              <a:avLst/>
              <a:gdLst/>
              <a:ahLst/>
              <a:cxnLst/>
              <a:rect l="l" t="t" r="r" b="b"/>
              <a:pathLst>
                <a:path w="15517" h="1031" extrusionOk="0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3620666" y="4097753"/>
              <a:ext cx="239261" cy="64546"/>
            </a:xfrm>
            <a:custGeom>
              <a:avLst/>
              <a:gdLst/>
              <a:ahLst/>
              <a:cxnLst/>
              <a:rect l="l" t="t" r="r" b="b"/>
              <a:pathLst>
                <a:path w="15980" h="4311" extrusionOk="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3620666" y="4147791"/>
              <a:ext cx="231385" cy="14508"/>
            </a:xfrm>
            <a:custGeom>
              <a:avLst/>
              <a:gdLst/>
              <a:ahLst/>
              <a:cxnLst/>
              <a:rect l="l" t="t" r="r" b="b"/>
              <a:pathLst>
                <a:path w="15454" h="969" extrusionOk="0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3604301" y="4097753"/>
              <a:ext cx="53841" cy="27085"/>
            </a:xfrm>
            <a:custGeom>
              <a:avLst/>
              <a:gdLst/>
              <a:ahLst/>
              <a:cxnLst/>
              <a:rect l="l" t="t" r="r" b="b"/>
              <a:pathLst>
                <a:path w="3596" h="1809" extrusionOk="0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3606187" y="3867401"/>
              <a:ext cx="159292" cy="25124"/>
            </a:xfrm>
            <a:custGeom>
              <a:avLst/>
              <a:gdLst/>
              <a:ahLst/>
              <a:cxnLst/>
              <a:rect l="l" t="t" r="r" b="b"/>
              <a:pathLst>
                <a:path w="10639" h="1678" extrusionOk="0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3606187" y="3904159"/>
              <a:ext cx="159292" cy="25184"/>
            </a:xfrm>
            <a:custGeom>
              <a:avLst/>
              <a:gdLst/>
              <a:ahLst/>
              <a:cxnLst/>
              <a:rect l="l" t="t" r="r" b="b"/>
              <a:pathLst>
                <a:path w="10639" h="1682" extrusionOk="0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6" name="Google Shape;636;p48"/>
            <p:cNvSpPr/>
            <p:nvPr/>
          </p:nvSpPr>
          <p:spPr>
            <a:xfrm>
              <a:off x="3606187" y="3940976"/>
              <a:ext cx="159292" cy="25199"/>
            </a:xfrm>
            <a:custGeom>
              <a:avLst/>
              <a:gdLst/>
              <a:ahLst/>
              <a:cxnLst/>
              <a:rect l="l" t="t" r="r" b="b"/>
              <a:pathLst>
                <a:path w="10639" h="1683" extrusionOk="0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7" name="Google Shape;637;p48"/>
            <p:cNvSpPr/>
            <p:nvPr/>
          </p:nvSpPr>
          <p:spPr>
            <a:xfrm>
              <a:off x="3711639" y="3882434"/>
              <a:ext cx="147030" cy="147015"/>
            </a:xfrm>
            <a:custGeom>
              <a:avLst/>
              <a:gdLst/>
              <a:ahLst/>
              <a:cxnLst/>
              <a:rect l="l" t="t" r="r" b="b"/>
              <a:pathLst>
                <a:path w="9820" h="9819" extrusionOk="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3682996" y="3930915"/>
              <a:ext cx="127191" cy="127176"/>
            </a:xfrm>
            <a:custGeom>
              <a:avLst/>
              <a:gdLst/>
              <a:ahLst/>
              <a:cxnLst/>
              <a:rect l="l" t="t" r="r" b="b"/>
              <a:pathLst>
                <a:path w="8495" h="8494" extrusionOk="0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9" name="Google Shape;639;p48"/>
          <p:cNvGrpSpPr/>
          <p:nvPr/>
        </p:nvGrpSpPr>
        <p:grpSpPr>
          <a:xfrm>
            <a:off x="4339516" y="1578390"/>
            <a:ext cx="464967" cy="714618"/>
            <a:chOff x="3131170" y="3816884"/>
            <a:chExt cx="220051" cy="338169"/>
          </a:xfrm>
        </p:grpSpPr>
        <p:sp>
          <p:nvSpPr>
            <p:cNvPr id="640" name="Google Shape;640;p48"/>
            <p:cNvSpPr/>
            <p:nvPr/>
          </p:nvSpPr>
          <p:spPr>
            <a:xfrm>
              <a:off x="3131170" y="3816884"/>
              <a:ext cx="220051" cy="258530"/>
            </a:xfrm>
            <a:custGeom>
              <a:avLst/>
              <a:gdLst/>
              <a:ahLst/>
              <a:cxnLst/>
              <a:rect l="l" t="t" r="r" b="b"/>
              <a:pathLst>
                <a:path w="14697" h="17267" extrusionOk="0">
                  <a:moveTo>
                    <a:pt x="7357" y="0"/>
                  </a:moveTo>
                  <a:cubicBezTo>
                    <a:pt x="7233" y="0"/>
                    <a:pt x="7107" y="58"/>
                    <a:pt x="7023" y="173"/>
                  </a:cubicBezTo>
                  <a:lnTo>
                    <a:pt x="295" y="10055"/>
                  </a:lnTo>
                  <a:cubicBezTo>
                    <a:pt x="1" y="10496"/>
                    <a:pt x="43" y="11085"/>
                    <a:pt x="421" y="11464"/>
                  </a:cubicBezTo>
                  <a:lnTo>
                    <a:pt x="3638" y="14701"/>
                  </a:lnTo>
                  <a:cubicBezTo>
                    <a:pt x="3827" y="14912"/>
                    <a:pt x="3932" y="15164"/>
                    <a:pt x="3932" y="15437"/>
                  </a:cubicBezTo>
                  <a:lnTo>
                    <a:pt x="3932" y="17266"/>
                  </a:lnTo>
                  <a:lnTo>
                    <a:pt x="10765" y="17266"/>
                  </a:lnTo>
                  <a:lnTo>
                    <a:pt x="10765" y="15437"/>
                  </a:lnTo>
                  <a:cubicBezTo>
                    <a:pt x="10765" y="15164"/>
                    <a:pt x="10870" y="14912"/>
                    <a:pt x="11060" y="14701"/>
                  </a:cubicBezTo>
                  <a:lnTo>
                    <a:pt x="14276" y="11464"/>
                  </a:lnTo>
                  <a:cubicBezTo>
                    <a:pt x="14655" y="11085"/>
                    <a:pt x="14697" y="10496"/>
                    <a:pt x="14402" y="10055"/>
                  </a:cubicBezTo>
                  <a:lnTo>
                    <a:pt x="7675" y="173"/>
                  </a:lnTo>
                  <a:cubicBezTo>
                    <a:pt x="7601" y="58"/>
                    <a:pt x="7480" y="0"/>
                    <a:pt x="73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1" name="Google Shape;641;p48"/>
            <p:cNvSpPr/>
            <p:nvPr/>
          </p:nvSpPr>
          <p:spPr>
            <a:xfrm>
              <a:off x="3131170" y="3816884"/>
              <a:ext cx="118373" cy="258530"/>
            </a:xfrm>
            <a:custGeom>
              <a:avLst/>
              <a:gdLst/>
              <a:ahLst/>
              <a:cxnLst/>
              <a:rect l="l" t="t" r="r" b="b"/>
              <a:pathLst>
                <a:path w="7906" h="17267" extrusionOk="0">
                  <a:moveTo>
                    <a:pt x="7357" y="0"/>
                  </a:moveTo>
                  <a:cubicBezTo>
                    <a:pt x="7233" y="0"/>
                    <a:pt x="7107" y="58"/>
                    <a:pt x="7023" y="173"/>
                  </a:cubicBezTo>
                  <a:lnTo>
                    <a:pt x="295" y="10055"/>
                  </a:lnTo>
                  <a:cubicBezTo>
                    <a:pt x="1" y="10496"/>
                    <a:pt x="43" y="11085"/>
                    <a:pt x="421" y="11464"/>
                  </a:cubicBezTo>
                  <a:lnTo>
                    <a:pt x="3638" y="14701"/>
                  </a:lnTo>
                  <a:cubicBezTo>
                    <a:pt x="3827" y="14912"/>
                    <a:pt x="3932" y="15164"/>
                    <a:pt x="3932" y="15437"/>
                  </a:cubicBezTo>
                  <a:lnTo>
                    <a:pt x="3932" y="17266"/>
                  </a:lnTo>
                  <a:lnTo>
                    <a:pt x="5026" y="17266"/>
                  </a:lnTo>
                  <a:lnTo>
                    <a:pt x="5026" y="15437"/>
                  </a:lnTo>
                  <a:cubicBezTo>
                    <a:pt x="5026" y="15164"/>
                    <a:pt x="4921" y="14912"/>
                    <a:pt x="4731" y="14701"/>
                  </a:cubicBezTo>
                  <a:lnTo>
                    <a:pt x="1515" y="11464"/>
                  </a:lnTo>
                  <a:cubicBezTo>
                    <a:pt x="1157" y="11085"/>
                    <a:pt x="1094" y="10496"/>
                    <a:pt x="1388" y="10055"/>
                  </a:cubicBezTo>
                  <a:lnTo>
                    <a:pt x="7906" y="510"/>
                  </a:lnTo>
                  <a:lnTo>
                    <a:pt x="7675" y="173"/>
                  </a:lnTo>
                  <a:cubicBezTo>
                    <a:pt x="7601" y="58"/>
                    <a:pt x="7480" y="0"/>
                    <a:pt x="73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2" name="Google Shape;642;p48"/>
            <p:cNvSpPr/>
            <p:nvPr/>
          </p:nvSpPr>
          <p:spPr>
            <a:xfrm>
              <a:off x="3235049" y="3816884"/>
              <a:ext cx="12292" cy="179041"/>
            </a:xfrm>
            <a:custGeom>
              <a:avLst/>
              <a:gdLst/>
              <a:ahLst/>
              <a:cxnLst/>
              <a:rect l="l" t="t" r="r" b="b"/>
              <a:pathLst>
                <a:path w="821" h="11958" extrusionOk="0">
                  <a:moveTo>
                    <a:pt x="419" y="0"/>
                  </a:moveTo>
                  <a:cubicBezTo>
                    <a:pt x="295" y="0"/>
                    <a:pt x="169" y="58"/>
                    <a:pt x="85" y="173"/>
                  </a:cubicBezTo>
                  <a:lnTo>
                    <a:pt x="1" y="321"/>
                  </a:lnTo>
                  <a:lnTo>
                    <a:pt x="1" y="11548"/>
                  </a:lnTo>
                  <a:cubicBezTo>
                    <a:pt x="1" y="11821"/>
                    <a:pt x="206" y="11958"/>
                    <a:pt x="411" y="11958"/>
                  </a:cubicBezTo>
                  <a:cubicBezTo>
                    <a:pt x="616" y="11958"/>
                    <a:pt x="821" y="11821"/>
                    <a:pt x="821" y="11548"/>
                  </a:cubicBezTo>
                  <a:lnTo>
                    <a:pt x="821" y="321"/>
                  </a:lnTo>
                  <a:lnTo>
                    <a:pt x="737" y="173"/>
                  </a:lnTo>
                  <a:cubicBezTo>
                    <a:pt x="663" y="58"/>
                    <a:pt x="542" y="0"/>
                    <a:pt x="4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3" name="Google Shape;643;p48"/>
            <p:cNvSpPr/>
            <p:nvPr/>
          </p:nvSpPr>
          <p:spPr>
            <a:xfrm>
              <a:off x="3212396" y="3974350"/>
              <a:ext cx="57929" cy="30858"/>
            </a:xfrm>
            <a:custGeom>
              <a:avLst/>
              <a:gdLst/>
              <a:ahLst/>
              <a:cxnLst/>
              <a:rect l="l" t="t" r="r" b="b"/>
              <a:pathLst>
                <a:path w="3869" h="2061" extrusionOk="0">
                  <a:moveTo>
                    <a:pt x="1367" y="0"/>
                  </a:moveTo>
                  <a:cubicBezTo>
                    <a:pt x="0" y="0"/>
                    <a:pt x="0" y="2061"/>
                    <a:pt x="1367" y="2061"/>
                  </a:cubicBezTo>
                  <a:lnTo>
                    <a:pt x="2502" y="2061"/>
                  </a:lnTo>
                  <a:cubicBezTo>
                    <a:pt x="3869" y="2061"/>
                    <a:pt x="3869" y="0"/>
                    <a:pt x="25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4" name="Google Shape;644;p48"/>
            <p:cNvSpPr/>
            <p:nvPr/>
          </p:nvSpPr>
          <p:spPr>
            <a:xfrm>
              <a:off x="3213339" y="3981597"/>
              <a:ext cx="56042" cy="23612"/>
            </a:xfrm>
            <a:custGeom>
              <a:avLst/>
              <a:gdLst/>
              <a:ahLst/>
              <a:cxnLst/>
              <a:rect l="l" t="t" r="r" b="b"/>
              <a:pathLst>
                <a:path w="3743" h="1577" extrusionOk="0">
                  <a:moveTo>
                    <a:pt x="442" y="0"/>
                  </a:moveTo>
                  <a:lnTo>
                    <a:pt x="442" y="0"/>
                  </a:lnTo>
                  <a:cubicBezTo>
                    <a:pt x="0" y="694"/>
                    <a:pt x="484" y="1577"/>
                    <a:pt x="1304" y="1577"/>
                  </a:cubicBezTo>
                  <a:lnTo>
                    <a:pt x="2439" y="1577"/>
                  </a:lnTo>
                  <a:cubicBezTo>
                    <a:pt x="3238" y="1577"/>
                    <a:pt x="3742" y="694"/>
                    <a:pt x="3301" y="0"/>
                  </a:cubicBezTo>
                  <a:lnTo>
                    <a:pt x="3301" y="0"/>
                  </a:lnTo>
                  <a:cubicBezTo>
                    <a:pt x="3112" y="294"/>
                    <a:pt x="2775" y="484"/>
                    <a:pt x="2439" y="484"/>
                  </a:cubicBezTo>
                  <a:lnTo>
                    <a:pt x="1304" y="484"/>
                  </a:lnTo>
                  <a:cubicBezTo>
                    <a:pt x="946" y="484"/>
                    <a:pt x="610" y="294"/>
                    <a:pt x="4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5" name="Google Shape;645;p48"/>
            <p:cNvSpPr/>
            <p:nvPr/>
          </p:nvSpPr>
          <p:spPr>
            <a:xfrm>
              <a:off x="3199804" y="4118834"/>
              <a:ext cx="83112" cy="36218"/>
            </a:xfrm>
            <a:custGeom>
              <a:avLst/>
              <a:gdLst/>
              <a:ahLst/>
              <a:cxnLst/>
              <a:rect l="l" t="t" r="r" b="b"/>
              <a:pathLst>
                <a:path w="5551" h="2419" extrusionOk="0">
                  <a:moveTo>
                    <a:pt x="0" y="1"/>
                  </a:moveTo>
                  <a:lnTo>
                    <a:pt x="0" y="1830"/>
                  </a:lnTo>
                  <a:cubicBezTo>
                    <a:pt x="0" y="2145"/>
                    <a:pt x="252" y="2418"/>
                    <a:pt x="589" y="2418"/>
                  </a:cubicBezTo>
                  <a:lnTo>
                    <a:pt x="4962" y="2418"/>
                  </a:lnTo>
                  <a:cubicBezTo>
                    <a:pt x="5277" y="2418"/>
                    <a:pt x="5551" y="2145"/>
                    <a:pt x="5551" y="1830"/>
                  </a:cubicBezTo>
                  <a:lnTo>
                    <a:pt x="55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6" name="Google Shape;646;p48"/>
            <p:cNvSpPr/>
            <p:nvPr/>
          </p:nvSpPr>
          <p:spPr>
            <a:xfrm>
              <a:off x="3199804" y="4118834"/>
              <a:ext cx="25199" cy="36218"/>
            </a:xfrm>
            <a:custGeom>
              <a:avLst/>
              <a:gdLst/>
              <a:ahLst/>
              <a:cxnLst/>
              <a:rect l="l" t="t" r="r" b="b"/>
              <a:pathLst>
                <a:path w="1683" h="2419" extrusionOk="0">
                  <a:moveTo>
                    <a:pt x="0" y="1"/>
                  </a:moveTo>
                  <a:lnTo>
                    <a:pt x="0" y="1830"/>
                  </a:lnTo>
                  <a:cubicBezTo>
                    <a:pt x="0" y="2145"/>
                    <a:pt x="252" y="2418"/>
                    <a:pt x="589" y="2418"/>
                  </a:cubicBezTo>
                  <a:lnTo>
                    <a:pt x="1682" y="2418"/>
                  </a:lnTo>
                  <a:cubicBezTo>
                    <a:pt x="1346" y="2418"/>
                    <a:pt x="1072" y="2145"/>
                    <a:pt x="1093" y="1830"/>
                  </a:cubicBezTo>
                  <a:lnTo>
                    <a:pt x="10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7" name="Google Shape;647;p48"/>
            <p:cNvSpPr/>
            <p:nvPr/>
          </p:nvSpPr>
          <p:spPr>
            <a:xfrm>
              <a:off x="3176192" y="4074770"/>
              <a:ext cx="130021" cy="44708"/>
            </a:xfrm>
            <a:custGeom>
              <a:avLst/>
              <a:gdLst/>
              <a:ahLst/>
              <a:cxnLst/>
              <a:rect l="l" t="t" r="r" b="b"/>
              <a:pathLst>
                <a:path w="8684" h="2986" extrusionOk="0">
                  <a:moveTo>
                    <a:pt x="652" y="0"/>
                  </a:moveTo>
                  <a:cubicBezTo>
                    <a:pt x="295" y="0"/>
                    <a:pt x="0" y="295"/>
                    <a:pt x="0" y="652"/>
                  </a:cubicBezTo>
                  <a:lnTo>
                    <a:pt x="0" y="2334"/>
                  </a:lnTo>
                  <a:cubicBezTo>
                    <a:pt x="0" y="2691"/>
                    <a:pt x="295" y="2986"/>
                    <a:pt x="652" y="2986"/>
                  </a:cubicBezTo>
                  <a:lnTo>
                    <a:pt x="8011" y="2986"/>
                  </a:lnTo>
                  <a:cubicBezTo>
                    <a:pt x="8389" y="2986"/>
                    <a:pt x="8683" y="2691"/>
                    <a:pt x="8683" y="2334"/>
                  </a:cubicBezTo>
                  <a:lnTo>
                    <a:pt x="8683" y="673"/>
                  </a:lnTo>
                  <a:cubicBezTo>
                    <a:pt x="8683" y="295"/>
                    <a:pt x="8389" y="0"/>
                    <a:pt x="8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8" name="Google Shape;648;p48"/>
            <p:cNvSpPr/>
            <p:nvPr/>
          </p:nvSpPr>
          <p:spPr>
            <a:xfrm>
              <a:off x="3176192" y="4093336"/>
              <a:ext cx="130021" cy="26142"/>
            </a:xfrm>
            <a:custGeom>
              <a:avLst/>
              <a:gdLst/>
              <a:ahLst/>
              <a:cxnLst/>
              <a:rect l="l" t="t" r="r" b="b"/>
              <a:pathLst>
                <a:path w="8684" h="1746" extrusionOk="0">
                  <a:moveTo>
                    <a:pt x="0" y="1"/>
                  </a:moveTo>
                  <a:lnTo>
                    <a:pt x="0" y="1094"/>
                  </a:lnTo>
                  <a:cubicBezTo>
                    <a:pt x="0" y="1451"/>
                    <a:pt x="295" y="1746"/>
                    <a:pt x="652" y="1746"/>
                  </a:cubicBezTo>
                  <a:lnTo>
                    <a:pt x="8011" y="1746"/>
                  </a:lnTo>
                  <a:cubicBezTo>
                    <a:pt x="8389" y="1746"/>
                    <a:pt x="8683" y="1451"/>
                    <a:pt x="8683" y="1094"/>
                  </a:cubicBezTo>
                  <a:lnTo>
                    <a:pt x="8683" y="1"/>
                  </a:lnTo>
                  <a:cubicBezTo>
                    <a:pt x="8683" y="358"/>
                    <a:pt x="8389" y="652"/>
                    <a:pt x="8011" y="652"/>
                  </a:cubicBezTo>
                  <a:lnTo>
                    <a:pt x="652" y="652"/>
                  </a:lnTo>
                  <a:cubicBezTo>
                    <a:pt x="295" y="652"/>
                    <a:pt x="0" y="358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49" name="Google Shape;649;p48"/>
          <p:cNvGrpSpPr/>
          <p:nvPr/>
        </p:nvGrpSpPr>
        <p:grpSpPr>
          <a:xfrm>
            <a:off x="6936368" y="1615960"/>
            <a:ext cx="788664" cy="639477"/>
            <a:chOff x="3952456" y="1524280"/>
            <a:chExt cx="370195" cy="300154"/>
          </a:xfrm>
        </p:grpSpPr>
        <p:sp>
          <p:nvSpPr>
            <p:cNvPr id="650" name="Google Shape;650;p48"/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1" name="Google Shape;651;p48"/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"/>
          <p:cNvSpPr txBox="1">
            <a:spLocks noGrp="1"/>
          </p:cNvSpPr>
          <p:nvPr>
            <p:ph type="title" idx="6"/>
          </p:nvPr>
        </p:nvSpPr>
        <p:spPr>
          <a:xfrm>
            <a:off x="714125" y="544075"/>
            <a:ext cx="771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DIAGRAMS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Hình ảnh 1"/>
          <p:cNvPicPr>
            <a:picLocks noChangeAspect="1"/>
          </p:cNvPicPr>
          <p:nvPr/>
        </p:nvPicPr>
        <p:blipFill rotWithShape="1">
          <a:blip r:embed="rId3"/>
          <a:srcRect l="8997" t="-32" b="1"/>
          <a:stretch/>
        </p:blipFill>
        <p:spPr>
          <a:xfrm>
            <a:off x="2422000" y="1110747"/>
            <a:ext cx="6294553" cy="3636818"/>
          </a:xfrm>
          <a:prstGeom prst="rect">
            <a:avLst/>
          </a:prstGeom>
        </p:spPr>
      </p:pic>
      <p:grpSp>
        <p:nvGrpSpPr>
          <p:cNvPr id="38" name="Google Shape;663;p49"/>
          <p:cNvGrpSpPr/>
          <p:nvPr/>
        </p:nvGrpSpPr>
        <p:grpSpPr>
          <a:xfrm>
            <a:off x="254619" y="1865739"/>
            <a:ext cx="2665226" cy="2269843"/>
            <a:chOff x="9320475" y="1310750"/>
            <a:chExt cx="3915300" cy="3040300"/>
          </a:xfrm>
        </p:grpSpPr>
        <p:sp>
          <p:nvSpPr>
            <p:cNvPr id="39" name="Google Shape;664;p49"/>
            <p:cNvSpPr/>
            <p:nvPr/>
          </p:nvSpPr>
          <p:spPr>
            <a:xfrm>
              <a:off x="12920525" y="3408900"/>
              <a:ext cx="154325" cy="201850"/>
            </a:xfrm>
            <a:custGeom>
              <a:avLst/>
              <a:gdLst/>
              <a:ahLst/>
              <a:cxnLst/>
              <a:rect l="l" t="t" r="r" b="b"/>
              <a:pathLst>
                <a:path w="6173" h="8074" extrusionOk="0">
                  <a:moveTo>
                    <a:pt x="5939" y="1"/>
                  </a:moveTo>
                  <a:cubicBezTo>
                    <a:pt x="5772" y="34"/>
                    <a:pt x="1702" y="234"/>
                    <a:pt x="34" y="3270"/>
                  </a:cubicBezTo>
                  <a:cubicBezTo>
                    <a:pt x="1" y="3337"/>
                    <a:pt x="1" y="3403"/>
                    <a:pt x="1" y="3470"/>
                  </a:cubicBezTo>
                  <a:cubicBezTo>
                    <a:pt x="2002" y="7873"/>
                    <a:pt x="5538" y="8073"/>
                    <a:pt x="5705" y="8073"/>
                  </a:cubicBezTo>
                  <a:cubicBezTo>
                    <a:pt x="5805" y="8073"/>
                    <a:pt x="5905" y="8007"/>
                    <a:pt x="5905" y="7873"/>
                  </a:cubicBezTo>
                  <a:cubicBezTo>
                    <a:pt x="5905" y="7773"/>
                    <a:pt x="5838" y="7673"/>
                    <a:pt x="5705" y="7673"/>
                  </a:cubicBezTo>
                  <a:cubicBezTo>
                    <a:pt x="5672" y="7673"/>
                    <a:pt x="2336" y="7473"/>
                    <a:pt x="435" y="3370"/>
                  </a:cubicBezTo>
                  <a:cubicBezTo>
                    <a:pt x="2036" y="635"/>
                    <a:pt x="5939" y="435"/>
                    <a:pt x="5972" y="435"/>
                  </a:cubicBezTo>
                  <a:cubicBezTo>
                    <a:pt x="6072" y="435"/>
                    <a:pt x="6172" y="334"/>
                    <a:pt x="6172" y="201"/>
                  </a:cubicBezTo>
                  <a:cubicBezTo>
                    <a:pt x="6172" y="101"/>
                    <a:pt x="6072" y="1"/>
                    <a:pt x="5939" y="1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Google Shape;665;p49"/>
            <p:cNvSpPr/>
            <p:nvPr/>
          </p:nvSpPr>
          <p:spPr>
            <a:xfrm>
              <a:off x="9372175" y="1486700"/>
              <a:ext cx="2951300" cy="2389225"/>
            </a:xfrm>
            <a:custGeom>
              <a:avLst/>
              <a:gdLst/>
              <a:ahLst/>
              <a:cxnLst/>
              <a:rect l="l" t="t" r="r" b="b"/>
              <a:pathLst>
                <a:path w="118052" h="95569" extrusionOk="0">
                  <a:moveTo>
                    <a:pt x="16179" y="1"/>
                  </a:moveTo>
                  <a:lnTo>
                    <a:pt x="0" y="71985"/>
                  </a:lnTo>
                  <a:lnTo>
                    <a:pt x="108211" y="95569"/>
                  </a:lnTo>
                  <a:lnTo>
                    <a:pt x="118051" y="22483"/>
                  </a:lnTo>
                  <a:lnTo>
                    <a:pt x="161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Google Shape;666;p49"/>
            <p:cNvSpPr/>
            <p:nvPr/>
          </p:nvSpPr>
          <p:spPr>
            <a:xfrm>
              <a:off x="9346325" y="1336600"/>
              <a:ext cx="1742925" cy="2149050"/>
            </a:xfrm>
            <a:custGeom>
              <a:avLst/>
              <a:gdLst/>
              <a:ahLst/>
              <a:cxnLst/>
              <a:rect l="l" t="t" r="r" b="b"/>
              <a:pathLst>
                <a:path w="69717" h="85962" extrusionOk="0">
                  <a:moveTo>
                    <a:pt x="16479" y="0"/>
                  </a:moveTo>
                  <a:lnTo>
                    <a:pt x="0" y="74120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Google Shape;667;p49"/>
            <p:cNvSpPr/>
            <p:nvPr/>
          </p:nvSpPr>
          <p:spPr>
            <a:xfrm>
              <a:off x="10677275" y="1631800"/>
              <a:ext cx="1742925" cy="2149075"/>
            </a:xfrm>
            <a:custGeom>
              <a:avLst/>
              <a:gdLst/>
              <a:ahLst/>
              <a:cxnLst/>
              <a:rect l="l" t="t" r="r" b="b"/>
              <a:pathLst>
                <a:path w="69717" h="85963" extrusionOk="0">
                  <a:moveTo>
                    <a:pt x="16445" y="1"/>
                  </a:moveTo>
                  <a:lnTo>
                    <a:pt x="0" y="74154"/>
                  </a:lnTo>
                  <a:lnTo>
                    <a:pt x="53238" y="85962"/>
                  </a:lnTo>
                  <a:lnTo>
                    <a:pt x="69717" y="11842"/>
                  </a:lnTo>
                  <a:lnTo>
                    <a:pt x="164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Google Shape;668;p49"/>
            <p:cNvSpPr/>
            <p:nvPr/>
          </p:nvSpPr>
          <p:spPr>
            <a:xfrm>
              <a:off x="9691575" y="1310750"/>
              <a:ext cx="281050" cy="230175"/>
            </a:xfrm>
            <a:custGeom>
              <a:avLst/>
              <a:gdLst/>
              <a:ahLst/>
              <a:cxnLst/>
              <a:rect l="l" t="t" r="r" b="b"/>
              <a:pathLst>
                <a:path w="11242" h="9207" extrusionOk="0">
                  <a:moveTo>
                    <a:pt x="2035" y="0"/>
                  </a:moveTo>
                  <a:lnTo>
                    <a:pt x="0" y="9207"/>
                  </a:lnTo>
                  <a:lnTo>
                    <a:pt x="11241" y="2035"/>
                  </a:lnTo>
                  <a:lnTo>
                    <a:pt x="20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Google Shape;669;p49"/>
            <p:cNvSpPr/>
            <p:nvPr/>
          </p:nvSpPr>
          <p:spPr>
            <a:xfrm>
              <a:off x="12215025" y="1859475"/>
              <a:ext cx="231025" cy="281875"/>
            </a:xfrm>
            <a:custGeom>
              <a:avLst/>
              <a:gdLst/>
              <a:ahLst/>
              <a:cxnLst/>
              <a:rect l="l" t="t" r="r" b="b"/>
              <a:pathLst>
                <a:path w="9241" h="11275" extrusionOk="0">
                  <a:moveTo>
                    <a:pt x="1" y="0"/>
                  </a:moveTo>
                  <a:lnTo>
                    <a:pt x="7173" y="11275"/>
                  </a:lnTo>
                  <a:lnTo>
                    <a:pt x="9241" y="20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Google Shape;670;p49"/>
            <p:cNvSpPr/>
            <p:nvPr/>
          </p:nvSpPr>
          <p:spPr>
            <a:xfrm>
              <a:off x="9320475" y="2979425"/>
              <a:ext cx="230175" cy="281900"/>
            </a:xfrm>
            <a:custGeom>
              <a:avLst/>
              <a:gdLst/>
              <a:ahLst/>
              <a:cxnLst/>
              <a:rect l="l" t="t" r="r" b="b"/>
              <a:pathLst>
                <a:path w="9207" h="11276" extrusionOk="0">
                  <a:moveTo>
                    <a:pt x="2035" y="1"/>
                  </a:moveTo>
                  <a:lnTo>
                    <a:pt x="0" y="9208"/>
                  </a:lnTo>
                  <a:lnTo>
                    <a:pt x="9207" y="11276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Google Shape;671;p49"/>
            <p:cNvSpPr/>
            <p:nvPr/>
          </p:nvSpPr>
          <p:spPr>
            <a:xfrm>
              <a:off x="11793900" y="3579875"/>
              <a:ext cx="281050" cy="230175"/>
            </a:xfrm>
            <a:custGeom>
              <a:avLst/>
              <a:gdLst/>
              <a:ahLst/>
              <a:cxnLst/>
              <a:rect l="l" t="t" r="r" b="b"/>
              <a:pathLst>
                <a:path w="11242" h="9207" extrusionOk="0">
                  <a:moveTo>
                    <a:pt x="11242" y="0"/>
                  </a:moveTo>
                  <a:lnTo>
                    <a:pt x="0" y="7172"/>
                  </a:lnTo>
                  <a:lnTo>
                    <a:pt x="9207" y="9207"/>
                  </a:lnTo>
                  <a:lnTo>
                    <a:pt x="11242" y="0"/>
                  </a:lnTo>
                  <a:close/>
                </a:path>
              </a:pathLst>
            </a:custGeom>
            <a:solidFill>
              <a:srgbClr val="FFD9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Google Shape;672;p49"/>
            <p:cNvSpPr/>
            <p:nvPr/>
          </p:nvSpPr>
          <p:spPr>
            <a:xfrm>
              <a:off x="10538825" y="1600950"/>
              <a:ext cx="683025" cy="1913900"/>
            </a:xfrm>
            <a:custGeom>
              <a:avLst/>
              <a:gdLst/>
              <a:ahLst/>
              <a:cxnLst/>
              <a:rect l="l" t="t" r="r" b="b"/>
              <a:pathLst>
                <a:path w="27321" h="76556" extrusionOk="0">
                  <a:moveTo>
                    <a:pt x="16446" y="0"/>
                  </a:moveTo>
                  <a:lnTo>
                    <a:pt x="1" y="74154"/>
                  </a:lnTo>
                  <a:lnTo>
                    <a:pt x="10875" y="76555"/>
                  </a:lnTo>
                  <a:lnTo>
                    <a:pt x="27320" y="2436"/>
                  </a:lnTo>
                  <a:lnTo>
                    <a:pt x="16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Google Shape;673;p49"/>
            <p:cNvSpPr/>
            <p:nvPr/>
          </p:nvSpPr>
          <p:spPr>
            <a:xfrm>
              <a:off x="10666425" y="1620125"/>
              <a:ext cx="1657050" cy="2062350"/>
            </a:xfrm>
            <a:custGeom>
              <a:avLst/>
              <a:gdLst/>
              <a:ahLst/>
              <a:cxnLst/>
              <a:rect l="l" t="t" r="r" b="b"/>
              <a:pathLst>
                <a:path w="66282" h="82494" extrusionOk="0">
                  <a:moveTo>
                    <a:pt x="24896" y="0"/>
                  </a:moveTo>
                  <a:cubicBezTo>
                    <a:pt x="21245" y="0"/>
                    <a:pt x="18241" y="805"/>
                    <a:pt x="16412" y="2803"/>
                  </a:cubicBezTo>
                  <a:lnTo>
                    <a:pt x="1135" y="71519"/>
                  </a:lnTo>
                  <a:cubicBezTo>
                    <a:pt x="1" y="76622"/>
                    <a:pt x="51037" y="82493"/>
                    <a:pt x="51037" y="82493"/>
                  </a:cubicBezTo>
                  <a:lnTo>
                    <a:pt x="66281" y="13811"/>
                  </a:lnTo>
                  <a:cubicBezTo>
                    <a:pt x="66281" y="13811"/>
                    <a:pt x="40025" y="0"/>
                    <a:pt x="24896" y="0"/>
                  </a:cubicBezTo>
                  <a:close/>
                </a:path>
              </a:pathLst>
            </a:custGeom>
            <a:solidFill>
              <a:srgbClr val="FFF8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Google Shape;674;p49"/>
            <p:cNvSpPr/>
            <p:nvPr/>
          </p:nvSpPr>
          <p:spPr>
            <a:xfrm>
              <a:off x="9453900" y="1424900"/>
              <a:ext cx="1622850" cy="2004250"/>
            </a:xfrm>
            <a:custGeom>
              <a:avLst/>
              <a:gdLst/>
              <a:ahLst/>
              <a:cxnLst/>
              <a:rect l="l" t="t" r="r" b="b"/>
              <a:pathLst>
                <a:path w="64914" h="80170" extrusionOk="0">
                  <a:moveTo>
                    <a:pt x="18851" y="1"/>
                  </a:moveTo>
                  <a:cubicBezTo>
                    <a:pt x="16595" y="1"/>
                    <a:pt x="15245" y="37"/>
                    <a:pt x="15245" y="37"/>
                  </a:cubicBezTo>
                  <a:lnTo>
                    <a:pt x="0" y="68687"/>
                  </a:lnTo>
                  <a:cubicBezTo>
                    <a:pt x="0" y="68687"/>
                    <a:pt x="34679" y="80170"/>
                    <a:pt x="46231" y="80170"/>
                  </a:cubicBezTo>
                  <a:cubicBezTo>
                    <a:pt x="47886" y="80170"/>
                    <a:pt x="49067" y="79934"/>
                    <a:pt x="49602" y="79394"/>
                  </a:cubicBezTo>
                  <a:lnTo>
                    <a:pt x="64913" y="10612"/>
                  </a:lnTo>
                  <a:cubicBezTo>
                    <a:pt x="61189" y="845"/>
                    <a:pt x="29647" y="1"/>
                    <a:pt x="188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Google Shape;675;p49"/>
            <p:cNvSpPr/>
            <p:nvPr/>
          </p:nvSpPr>
          <p:spPr>
            <a:xfrm>
              <a:off x="9868350" y="1605800"/>
              <a:ext cx="390300" cy="363775"/>
            </a:xfrm>
            <a:custGeom>
              <a:avLst/>
              <a:gdLst/>
              <a:ahLst/>
              <a:cxnLst/>
              <a:rect l="l" t="t" r="r" b="b"/>
              <a:pathLst>
                <a:path w="15612" h="14551" extrusionOk="0">
                  <a:moveTo>
                    <a:pt x="3337" y="407"/>
                  </a:moveTo>
                  <a:lnTo>
                    <a:pt x="15145" y="807"/>
                  </a:lnTo>
                  <a:lnTo>
                    <a:pt x="12210" y="14117"/>
                  </a:lnTo>
                  <a:lnTo>
                    <a:pt x="468" y="13316"/>
                  </a:lnTo>
                  <a:lnTo>
                    <a:pt x="3337" y="407"/>
                  </a:lnTo>
                  <a:close/>
                  <a:moveTo>
                    <a:pt x="3120" y="0"/>
                  </a:moveTo>
                  <a:cubicBezTo>
                    <a:pt x="3019" y="0"/>
                    <a:pt x="2965" y="87"/>
                    <a:pt x="2936" y="173"/>
                  </a:cubicBezTo>
                  <a:lnTo>
                    <a:pt x="1" y="13450"/>
                  </a:lnTo>
                  <a:cubicBezTo>
                    <a:pt x="1" y="13516"/>
                    <a:pt x="1" y="13583"/>
                    <a:pt x="34" y="13616"/>
                  </a:cubicBezTo>
                  <a:cubicBezTo>
                    <a:pt x="68" y="13683"/>
                    <a:pt x="134" y="13683"/>
                    <a:pt x="201" y="13716"/>
                  </a:cubicBezTo>
                  <a:lnTo>
                    <a:pt x="12343" y="14550"/>
                  </a:lnTo>
                  <a:cubicBezTo>
                    <a:pt x="12443" y="14550"/>
                    <a:pt x="12543" y="14484"/>
                    <a:pt x="12543" y="14384"/>
                  </a:cubicBezTo>
                  <a:lnTo>
                    <a:pt x="15612" y="640"/>
                  </a:lnTo>
                  <a:cubicBezTo>
                    <a:pt x="15612" y="607"/>
                    <a:pt x="15612" y="540"/>
                    <a:pt x="15579" y="474"/>
                  </a:cubicBezTo>
                  <a:cubicBezTo>
                    <a:pt x="15512" y="440"/>
                    <a:pt x="15479" y="407"/>
                    <a:pt x="15412" y="407"/>
                  </a:cubicBezTo>
                  <a:lnTo>
                    <a:pt x="3170" y="7"/>
                  </a:lnTo>
                  <a:cubicBezTo>
                    <a:pt x="3152" y="2"/>
                    <a:pt x="3135" y="0"/>
                    <a:pt x="3120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Google Shape;676;p49"/>
            <p:cNvSpPr/>
            <p:nvPr/>
          </p:nvSpPr>
          <p:spPr>
            <a:xfrm>
              <a:off x="9849175" y="2025425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cubicBezTo>
                    <a:pt x="1" y="334"/>
                    <a:pt x="67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8" y="7339"/>
                    <a:pt x="38862" y="7272"/>
                  </a:cubicBezTo>
                  <a:cubicBezTo>
                    <a:pt x="38928" y="7172"/>
                    <a:pt x="38862" y="7039"/>
                    <a:pt x="38762" y="7005"/>
                  </a:cubicBezTo>
                  <a:cubicBezTo>
                    <a:pt x="26486" y="768"/>
                    <a:pt x="468" y="0"/>
                    <a:pt x="201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Google Shape;677;p49"/>
            <p:cNvSpPr/>
            <p:nvPr/>
          </p:nvSpPr>
          <p:spPr>
            <a:xfrm>
              <a:off x="9829175" y="2112975"/>
              <a:ext cx="973200" cy="184325"/>
            </a:xfrm>
            <a:custGeom>
              <a:avLst/>
              <a:gdLst/>
              <a:ahLst/>
              <a:cxnLst/>
              <a:rect l="l" t="t" r="r" b="b"/>
              <a:pathLst>
                <a:path w="38928" h="7373" extrusionOk="0">
                  <a:moveTo>
                    <a:pt x="234" y="1"/>
                  </a:moveTo>
                  <a:cubicBezTo>
                    <a:pt x="100" y="1"/>
                    <a:pt x="33" y="101"/>
                    <a:pt x="0" y="201"/>
                  </a:cubicBezTo>
                  <a:cubicBezTo>
                    <a:pt x="0" y="334"/>
                    <a:pt x="100" y="401"/>
                    <a:pt x="234" y="434"/>
                  </a:cubicBezTo>
                  <a:cubicBezTo>
                    <a:pt x="467" y="434"/>
                    <a:pt x="26419" y="1168"/>
                    <a:pt x="38594" y="7373"/>
                  </a:cubicBezTo>
                  <a:lnTo>
                    <a:pt x="38694" y="7373"/>
                  </a:lnTo>
                  <a:cubicBezTo>
                    <a:pt x="38761" y="7373"/>
                    <a:pt x="38861" y="7339"/>
                    <a:pt x="38894" y="7273"/>
                  </a:cubicBezTo>
                  <a:cubicBezTo>
                    <a:pt x="38928" y="7173"/>
                    <a:pt x="38894" y="7039"/>
                    <a:pt x="38794" y="7006"/>
                  </a:cubicBezTo>
                  <a:cubicBezTo>
                    <a:pt x="26519" y="768"/>
                    <a:pt x="500" y="1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Google Shape;678;p49"/>
            <p:cNvSpPr/>
            <p:nvPr/>
          </p:nvSpPr>
          <p:spPr>
            <a:xfrm>
              <a:off x="9809975" y="220055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0"/>
                  </a:moveTo>
                  <a:cubicBezTo>
                    <a:pt x="101" y="0"/>
                    <a:pt x="1" y="100"/>
                    <a:pt x="1" y="200"/>
                  </a:cubicBezTo>
                  <a:cubicBezTo>
                    <a:pt x="1" y="334"/>
                    <a:pt x="101" y="401"/>
                    <a:pt x="201" y="434"/>
                  </a:cubicBezTo>
                  <a:cubicBezTo>
                    <a:pt x="468" y="434"/>
                    <a:pt x="26386" y="1168"/>
                    <a:pt x="38595" y="7372"/>
                  </a:cubicBezTo>
                  <a:lnTo>
                    <a:pt x="38695" y="7372"/>
                  </a:lnTo>
                  <a:cubicBezTo>
                    <a:pt x="38762" y="7372"/>
                    <a:pt x="38829" y="7339"/>
                    <a:pt x="38862" y="7272"/>
                  </a:cubicBezTo>
                  <a:cubicBezTo>
                    <a:pt x="38929" y="7172"/>
                    <a:pt x="38895" y="7039"/>
                    <a:pt x="38795" y="7005"/>
                  </a:cubicBezTo>
                  <a:cubicBezTo>
                    <a:pt x="26520" y="768"/>
                    <a:pt x="468" y="0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Google Shape;679;p49"/>
            <p:cNvSpPr/>
            <p:nvPr/>
          </p:nvSpPr>
          <p:spPr>
            <a:xfrm>
              <a:off x="9790800" y="228810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1"/>
                  </a:moveTo>
                  <a:cubicBezTo>
                    <a:pt x="101" y="1"/>
                    <a:pt x="1" y="68"/>
                    <a:pt x="1" y="201"/>
                  </a:cubicBezTo>
                  <a:cubicBezTo>
                    <a:pt x="1" y="301"/>
                    <a:pt x="67" y="401"/>
                    <a:pt x="201" y="434"/>
                  </a:cubicBezTo>
                  <a:cubicBezTo>
                    <a:pt x="468" y="434"/>
                    <a:pt x="26486" y="1969"/>
                    <a:pt x="38595" y="7373"/>
                  </a:cubicBezTo>
                  <a:lnTo>
                    <a:pt x="38695" y="7373"/>
                  </a:lnTo>
                  <a:cubicBezTo>
                    <a:pt x="38762" y="7373"/>
                    <a:pt x="38828" y="7339"/>
                    <a:pt x="38862" y="7273"/>
                  </a:cubicBezTo>
                  <a:cubicBezTo>
                    <a:pt x="38928" y="7173"/>
                    <a:pt x="38862" y="7039"/>
                    <a:pt x="38762" y="7006"/>
                  </a:cubicBezTo>
                  <a:cubicBezTo>
                    <a:pt x="26586" y="1535"/>
                    <a:pt x="468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Google Shape;680;p49"/>
            <p:cNvSpPr/>
            <p:nvPr/>
          </p:nvSpPr>
          <p:spPr>
            <a:xfrm>
              <a:off x="9770800" y="2375675"/>
              <a:ext cx="973200" cy="184325"/>
            </a:xfrm>
            <a:custGeom>
              <a:avLst/>
              <a:gdLst/>
              <a:ahLst/>
              <a:cxnLst/>
              <a:rect l="l" t="t" r="r" b="b"/>
              <a:pathLst>
                <a:path w="38928" h="7373" extrusionOk="0">
                  <a:moveTo>
                    <a:pt x="234" y="0"/>
                  </a:moveTo>
                  <a:cubicBezTo>
                    <a:pt x="133" y="0"/>
                    <a:pt x="33" y="67"/>
                    <a:pt x="33" y="200"/>
                  </a:cubicBezTo>
                  <a:cubicBezTo>
                    <a:pt x="0" y="301"/>
                    <a:pt x="100" y="401"/>
                    <a:pt x="200" y="434"/>
                  </a:cubicBezTo>
                  <a:cubicBezTo>
                    <a:pt x="467" y="434"/>
                    <a:pt x="26719" y="2135"/>
                    <a:pt x="38628" y="7372"/>
                  </a:cubicBezTo>
                  <a:lnTo>
                    <a:pt x="38694" y="7372"/>
                  </a:lnTo>
                  <a:cubicBezTo>
                    <a:pt x="38794" y="7372"/>
                    <a:pt x="38861" y="7339"/>
                    <a:pt x="38894" y="7272"/>
                  </a:cubicBezTo>
                  <a:cubicBezTo>
                    <a:pt x="38928" y="7172"/>
                    <a:pt x="38894" y="7039"/>
                    <a:pt x="38794" y="6972"/>
                  </a:cubicBezTo>
                  <a:cubicBezTo>
                    <a:pt x="26819" y="1702"/>
                    <a:pt x="500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Google Shape;681;p49"/>
            <p:cNvSpPr/>
            <p:nvPr/>
          </p:nvSpPr>
          <p:spPr>
            <a:xfrm>
              <a:off x="9751600" y="2463225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1"/>
                  </a:moveTo>
                  <a:cubicBezTo>
                    <a:pt x="134" y="1"/>
                    <a:pt x="34" y="68"/>
                    <a:pt x="1" y="201"/>
                  </a:cubicBezTo>
                  <a:cubicBezTo>
                    <a:pt x="1" y="301"/>
                    <a:pt x="101" y="401"/>
                    <a:pt x="201" y="401"/>
                  </a:cubicBezTo>
                  <a:cubicBezTo>
                    <a:pt x="468" y="434"/>
                    <a:pt x="26119" y="2536"/>
                    <a:pt x="38628" y="7373"/>
                  </a:cubicBezTo>
                  <a:lnTo>
                    <a:pt x="38695" y="7373"/>
                  </a:lnTo>
                  <a:cubicBezTo>
                    <a:pt x="38762" y="7373"/>
                    <a:pt x="38862" y="7339"/>
                    <a:pt x="38895" y="7239"/>
                  </a:cubicBezTo>
                  <a:cubicBezTo>
                    <a:pt x="38929" y="7139"/>
                    <a:pt x="38895" y="7039"/>
                    <a:pt x="38762" y="6972"/>
                  </a:cubicBezTo>
                  <a:cubicBezTo>
                    <a:pt x="26186" y="2102"/>
                    <a:pt x="501" y="34"/>
                    <a:pt x="234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Google Shape;682;p49"/>
            <p:cNvSpPr/>
            <p:nvPr/>
          </p:nvSpPr>
          <p:spPr>
            <a:xfrm>
              <a:off x="9732425" y="2550800"/>
              <a:ext cx="973225" cy="184325"/>
            </a:xfrm>
            <a:custGeom>
              <a:avLst/>
              <a:gdLst/>
              <a:ahLst/>
              <a:cxnLst/>
              <a:rect l="l" t="t" r="r" b="b"/>
              <a:pathLst>
                <a:path w="38929" h="7373" extrusionOk="0">
                  <a:moveTo>
                    <a:pt x="234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01"/>
                    <a:pt x="67" y="401"/>
                    <a:pt x="167" y="401"/>
                  </a:cubicBezTo>
                  <a:cubicBezTo>
                    <a:pt x="434" y="434"/>
                    <a:pt x="26286" y="3469"/>
                    <a:pt x="38628" y="7372"/>
                  </a:cubicBezTo>
                  <a:lnTo>
                    <a:pt x="38695" y="7372"/>
                  </a:lnTo>
                  <a:cubicBezTo>
                    <a:pt x="38762" y="7372"/>
                    <a:pt x="38862" y="7339"/>
                    <a:pt x="38895" y="7239"/>
                  </a:cubicBezTo>
                  <a:cubicBezTo>
                    <a:pt x="38928" y="7139"/>
                    <a:pt x="38862" y="7005"/>
                    <a:pt x="38762" y="6972"/>
                  </a:cubicBezTo>
                  <a:cubicBezTo>
                    <a:pt x="26353" y="3069"/>
                    <a:pt x="501" y="34"/>
                    <a:pt x="234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Google Shape;683;p49"/>
            <p:cNvSpPr/>
            <p:nvPr/>
          </p:nvSpPr>
          <p:spPr>
            <a:xfrm>
              <a:off x="9712425" y="2638200"/>
              <a:ext cx="973200" cy="184475"/>
            </a:xfrm>
            <a:custGeom>
              <a:avLst/>
              <a:gdLst/>
              <a:ahLst/>
              <a:cxnLst/>
              <a:rect l="l" t="t" r="r" b="b"/>
              <a:pathLst>
                <a:path w="38928" h="7379" extrusionOk="0">
                  <a:moveTo>
                    <a:pt x="215" y="0"/>
                  </a:moveTo>
                  <a:cubicBezTo>
                    <a:pt x="108" y="0"/>
                    <a:pt x="33" y="87"/>
                    <a:pt x="33" y="174"/>
                  </a:cubicBezTo>
                  <a:cubicBezTo>
                    <a:pt x="0" y="307"/>
                    <a:pt x="100" y="407"/>
                    <a:pt x="200" y="407"/>
                  </a:cubicBezTo>
                  <a:cubicBezTo>
                    <a:pt x="467" y="440"/>
                    <a:pt x="25818" y="3876"/>
                    <a:pt x="38661" y="7379"/>
                  </a:cubicBezTo>
                  <a:lnTo>
                    <a:pt x="38694" y="7379"/>
                  </a:lnTo>
                  <a:cubicBezTo>
                    <a:pt x="38794" y="7379"/>
                    <a:pt x="38894" y="7312"/>
                    <a:pt x="38894" y="7245"/>
                  </a:cubicBezTo>
                  <a:cubicBezTo>
                    <a:pt x="38928" y="7112"/>
                    <a:pt x="38861" y="7012"/>
                    <a:pt x="38761" y="6979"/>
                  </a:cubicBezTo>
                  <a:cubicBezTo>
                    <a:pt x="25919" y="3476"/>
                    <a:pt x="500" y="40"/>
                    <a:pt x="267" y="7"/>
                  </a:cubicBezTo>
                  <a:cubicBezTo>
                    <a:pt x="249" y="2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Google Shape;684;p49"/>
            <p:cNvSpPr/>
            <p:nvPr/>
          </p:nvSpPr>
          <p:spPr>
            <a:xfrm>
              <a:off x="9693225" y="2725975"/>
              <a:ext cx="973225" cy="184275"/>
            </a:xfrm>
            <a:custGeom>
              <a:avLst/>
              <a:gdLst/>
              <a:ahLst/>
              <a:cxnLst/>
              <a:rect l="l" t="t" r="r" b="b"/>
              <a:pathLst>
                <a:path w="38929" h="7371" extrusionOk="0">
                  <a:moveTo>
                    <a:pt x="317" y="1"/>
                  </a:moveTo>
                  <a:cubicBezTo>
                    <a:pt x="178" y="1"/>
                    <a:pt x="93" y="11"/>
                    <a:pt x="68" y="32"/>
                  </a:cubicBezTo>
                  <a:cubicBezTo>
                    <a:pt x="34" y="98"/>
                    <a:pt x="1" y="165"/>
                    <a:pt x="1" y="232"/>
                  </a:cubicBezTo>
                  <a:cubicBezTo>
                    <a:pt x="30" y="319"/>
                    <a:pt x="109" y="405"/>
                    <a:pt x="216" y="405"/>
                  </a:cubicBezTo>
                  <a:cubicBezTo>
                    <a:pt x="233" y="405"/>
                    <a:pt x="250" y="403"/>
                    <a:pt x="268" y="399"/>
                  </a:cubicBezTo>
                  <a:lnTo>
                    <a:pt x="301" y="399"/>
                  </a:lnTo>
                  <a:cubicBezTo>
                    <a:pt x="313" y="398"/>
                    <a:pt x="326" y="398"/>
                    <a:pt x="341" y="398"/>
                  </a:cubicBezTo>
                  <a:cubicBezTo>
                    <a:pt x="2035" y="398"/>
                    <a:pt x="26098" y="4064"/>
                    <a:pt x="38628" y="7370"/>
                  </a:cubicBezTo>
                  <a:lnTo>
                    <a:pt x="38695" y="7370"/>
                  </a:lnTo>
                  <a:cubicBezTo>
                    <a:pt x="38795" y="7370"/>
                    <a:pt x="38862" y="7304"/>
                    <a:pt x="38895" y="7237"/>
                  </a:cubicBezTo>
                  <a:cubicBezTo>
                    <a:pt x="38929" y="7103"/>
                    <a:pt x="38862" y="7003"/>
                    <a:pt x="38762" y="6970"/>
                  </a:cubicBezTo>
                  <a:cubicBezTo>
                    <a:pt x="27455" y="3984"/>
                    <a:pt x="3083" y="1"/>
                    <a:pt x="317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Google Shape;685;p49"/>
            <p:cNvSpPr/>
            <p:nvPr/>
          </p:nvSpPr>
          <p:spPr>
            <a:xfrm>
              <a:off x="9673225" y="2813325"/>
              <a:ext cx="969050" cy="205325"/>
            </a:xfrm>
            <a:custGeom>
              <a:avLst/>
              <a:gdLst/>
              <a:ahLst/>
              <a:cxnLst/>
              <a:rect l="l" t="t" r="r" b="b"/>
              <a:pathLst>
                <a:path w="38762" h="8213" extrusionOk="0">
                  <a:moveTo>
                    <a:pt x="227" y="0"/>
                  </a:moveTo>
                  <a:cubicBezTo>
                    <a:pt x="141" y="0"/>
                    <a:pt x="62" y="87"/>
                    <a:pt x="34" y="174"/>
                  </a:cubicBezTo>
                  <a:cubicBezTo>
                    <a:pt x="0" y="274"/>
                    <a:pt x="100" y="407"/>
                    <a:pt x="200" y="407"/>
                  </a:cubicBezTo>
                  <a:cubicBezTo>
                    <a:pt x="434" y="474"/>
                    <a:pt x="24584" y="4777"/>
                    <a:pt x="38494" y="8213"/>
                  </a:cubicBezTo>
                  <a:lnTo>
                    <a:pt x="38528" y="8213"/>
                  </a:lnTo>
                  <a:cubicBezTo>
                    <a:pt x="38628" y="8213"/>
                    <a:pt x="38728" y="8146"/>
                    <a:pt x="38728" y="8046"/>
                  </a:cubicBezTo>
                  <a:cubicBezTo>
                    <a:pt x="38761" y="7946"/>
                    <a:pt x="38695" y="7812"/>
                    <a:pt x="38594" y="7779"/>
                  </a:cubicBezTo>
                  <a:cubicBezTo>
                    <a:pt x="24685" y="4377"/>
                    <a:pt x="534" y="40"/>
                    <a:pt x="267" y="7"/>
                  </a:cubicBezTo>
                  <a:cubicBezTo>
                    <a:pt x="254" y="2"/>
                    <a:pt x="240" y="0"/>
                    <a:pt x="22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Google Shape;686;p49"/>
            <p:cNvSpPr/>
            <p:nvPr/>
          </p:nvSpPr>
          <p:spPr>
            <a:xfrm>
              <a:off x="9654050" y="2900825"/>
              <a:ext cx="964025" cy="225400"/>
            </a:xfrm>
            <a:custGeom>
              <a:avLst/>
              <a:gdLst/>
              <a:ahLst/>
              <a:cxnLst/>
              <a:rect l="l" t="t" r="r" b="b"/>
              <a:pathLst>
                <a:path w="38561" h="9016" extrusionOk="0">
                  <a:moveTo>
                    <a:pt x="216" y="1"/>
                  </a:moveTo>
                  <a:cubicBezTo>
                    <a:pt x="134" y="1"/>
                    <a:pt x="61" y="66"/>
                    <a:pt x="33" y="176"/>
                  </a:cubicBezTo>
                  <a:cubicBezTo>
                    <a:pt x="0" y="276"/>
                    <a:pt x="67" y="376"/>
                    <a:pt x="200" y="410"/>
                  </a:cubicBezTo>
                  <a:cubicBezTo>
                    <a:pt x="434" y="476"/>
                    <a:pt x="23950" y="5814"/>
                    <a:pt x="38294" y="9016"/>
                  </a:cubicBezTo>
                  <a:lnTo>
                    <a:pt x="38361" y="9016"/>
                  </a:lnTo>
                  <a:cubicBezTo>
                    <a:pt x="38427" y="9016"/>
                    <a:pt x="38528" y="8949"/>
                    <a:pt x="38561" y="8849"/>
                  </a:cubicBezTo>
                  <a:cubicBezTo>
                    <a:pt x="38561" y="8749"/>
                    <a:pt x="38494" y="8616"/>
                    <a:pt x="38394" y="8616"/>
                  </a:cubicBezTo>
                  <a:cubicBezTo>
                    <a:pt x="24051" y="5413"/>
                    <a:pt x="500" y="76"/>
                    <a:pt x="267" y="9"/>
                  </a:cubicBezTo>
                  <a:cubicBezTo>
                    <a:pt x="250" y="4"/>
                    <a:pt x="233" y="1"/>
                    <a:pt x="21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Google Shape;687;p49"/>
            <p:cNvSpPr/>
            <p:nvPr/>
          </p:nvSpPr>
          <p:spPr>
            <a:xfrm>
              <a:off x="9634850" y="2988400"/>
              <a:ext cx="961550" cy="235400"/>
            </a:xfrm>
            <a:custGeom>
              <a:avLst/>
              <a:gdLst/>
              <a:ahLst/>
              <a:cxnLst/>
              <a:rect l="l" t="t" r="r" b="b"/>
              <a:pathLst>
                <a:path w="38462" h="9416" extrusionOk="0">
                  <a:moveTo>
                    <a:pt x="215" y="0"/>
                  </a:moveTo>
                  <a:cubicBezTo>
                    <a:pt x="134" y="0"/>
                    <a:pt x="62" y="60"/>
                    <a:pt x="34" y="142"/>
                  </a:cubicBezTo>
                  <a:cubicBezTo>
                    <a:pt x="1" y="276"/>
                    <a:pt x="68" y="376"/>
                    <a:pt x="168" y="409"/>
                  </a:cubicBezTo>
                  <a:cubicBezTo>
                    <a:pt x="401" y="476"/>
                    <a:pt x="24652" y="7414"/>
                    <a:pt x="38228" y="9416"/>
                  </a:cubicBezTo>
                  <a:lnTo>
                    <a:pt x="38261" y="9416"/>
                  </a:lnTo>
                  <a:cubicBezTo>
                    <a:pt x="38362" y="9416"/>
                    <a:pt x="38428" y="9349"/>
                    <a:pt x="38462" y="9249"/>
                  </a:cubicBezTo>
                  <a:cubicBezTo>
                    <a:pt x="38462" y="9115"/>
                    <a:pt x="38395" y="9015"/>
                    <a:pt x="38261" y="9015"/>
                  </a:cubicBezTo>
                  <a:cubicBezTo>
                    <a:pt x="24718" y="7014"/>
                    <a:pt x="535" y="76"/>
                    <a:pt x="268" y="9"/>
                  </a:cubicBezTo>
                  <a:cubicBezTo>
                    <a:pt x="250" y="3"/>
                    <a:pt x="232" y="0"/>
                    <a:pt x="215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Google Shape;688;p49"/>
            <p:cNvSpPr/>
            <p:nvPr/>
          </p:nvSpPr>
          <p:spPr>
            <a:xfrm>
              <a:off x="10905775" y="1762050"/>
              <a:ext cx="1244225" cy="1714425"/>
            </a:xfrm>
            <a:custGeom>
              <a:avLst/>
              <a:gdLst/>
              <a:ahLst/>
              <a:cxnLst/>
              <a:rect l="l" t="t" r="r" b="b"/>
              <a:pathLst>
                <a:path w="49769" h="68577" extrusionOk="0">
                  <a:moveTo>
                    <a:pt x="19076" y="429"/>
                  </a:moveTo>
                  <a:cubicBezTo>
                    <a:pt x="29026" y="429"/>
                    <a:pt x="47503" y="9810"/>
                    <a:pt x="49302" y="10735"/>
                  </a:cubicBezTo>
                  <a:lnTo>
                    <a:pt x="36560" y="68143"/>
                  </a:lnTo>
                  <a:cubicBezTo>
                    <a:pt x="10307" y="65775"/>
                    <a:pt x="1601" y="61772"/>
                    <a:pt x="467" y="61205"/>
                  </a:cubicBezTo>
                  <a:lnTo>
                    <a:pt x="13476" y="2663"/>
                  </a:lnTo>
                  <a:cubicBezTo>
                    <a:pt x="14464" y="1068"/>
                    <a:pt x="16480" y="429"/>
                    <a:pt x="19076" y="429"/>
                  </a:cubicBezTo>
                  <a:close/>
                  <a:moveTo>
                    <a:pt x="19087" y="0"/>
                  </a:moveTo>
                  <a:cubicBezTo>
                    <a:pt x="16093" y="0"/>
                    <a:pt x="14082" y="822"/>
                    <a:pt x="13076" y="2463"/>
                  </a:cubicBezTo>
                  <a:cubicBezTo>
                    <a:pt x="13076" y="2496"/>
                    <a:pt x="13076" y="2496"/>
                    <a:pt x="13043" y="2530"/>
                  </a:cubicBezTo>
                  <a:lnTo>
                    <a:pt x="0" y="61272"/>
                  </a:lnTo>
                  <a:cubicBezTo>
                    <a:pt x="0" y="61372"/>
                    <a:pt x="33" y="61438"/>
                    <a:pt x="100" y="61505"/>
                  </a:cubicBezTo>
                  <a:cubicBezTo>
                    <a:pt x="200" y="61538"/>
                    <a:pt x="8206" y="66008"/>
                    <a:pt x="36693" y="68577"/>
                  </a:cubicBezTo>
                  <a:lnTo>
                    <a:pt x="36726" y="68577"/>
                  </a:lnTo>
                  <a:cubicBezTo>
                    <a:pt x="36826" y="68577"/>
                    <a:pt x="36893" y="68510"/>
                    <a:pt x="36926" y="68410"/>
                  </a:cubicBezTo>
                  <a:lnTo>
                    <a:pt x="49736" y="10669"/>
                  </a:lnTo>
                  <a:cubicBezTo>
                    <a:pt x="49769" y="10569"/>
                    <a:pt x="49736" y="10502"/>
                    <a:pt x="49636" y="10435"/>
                  </a:cubicBezTo>
                  <a:cubicBezTo>
                    <a:pt x="49569" y="10402"/>
                    <a:pt x="41730" y="6299"/>
                    <a:pt x="33357" y="3297"/>
                  </a:cubicBezTo>
                  <a:cubicBezTo>
                    <a:pt x="27314" y="1097"/>
                    <a:pt x="22545" y="0"/>
                    <a:pt x="19087" y="0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Google Shape;689;p49"/>
            <p:cNvSpPr/>
            <p:nvPr/>
          </p:nvSpPr>
          <p:spPr>
            <a:xfrm>
              <a:off x="11467825" y="3357200"/>
              <a:ext cx="311100" cy="47575"/>
            </a:xfrm>
            <a:custGeom>
              <a:avLst/>
              <a:gdLst/>
              <a:ahLst/>
              <a:cxnLst/>
              <a:rect l="l" t="t" r="r" b="b"/>
              <a:pathLst>
                <a:path w="12444" h="1903" extrusionOk="0">
                  <a:moveTo>
                    <a:pt x="268" y="1"/>
                  </a:moveTo>
                  <a:cubicBezTo>
                    <a:pt x="168" y="1"/>
                    <a:pt x="68" y="67"/>
                    <a:pt x="34" y="201"/>
                  </a:cubicBezTo>
                  <a:cubicBezTo>
                    <a:pt x="1" y="301"/>
                    <a:pt x="101" y="401"/>
                    <a:pt x="201" y="434"/>
                  </a:cubicBezTo>
                  <a:cubicBezTo>
                    <a:pt x="6038" y="1535"/>
                    <a:pt x="12143" y="1902"/>
                    <a:pt x="12210" y="1902"/>
                  </a:cubicBezTo>
                  <a:cubicBezTo>
                    <a:pt x="12343" y="1902"/>
                    <a:pt x="12443" y="1835"/>
                    <a:pt x="12443" y="1702"/>
                  </a:cubicBezTo>
                  <a:cubicBezTo>
                    <a:pt x="12443" y="1602"/>
                    <a:pt x="12343" y="1502"/>
                    <a:pt x="12243" y="1502"/>
                  </a:cubicBezTo>
                  <a:cubicBezTo>
                    <a:pt x="12176" y="1502"/>
                    <a:pt x="6105" y="1135"/>
                    <a:pt x="268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Google Shape;690;p49"/>
            <p:cNvSpPr/>
            <p:nvPr/>
          </p:nvSpPr>
          <p:spPr>
            <a:xfrm>
              <a:off x="11191800" y="1830225"/>
              <a:ext cx="728050" cy="590500"/>
            </a:xfrm>
            <a:custGeom>
              <a:avLst/>
              <a:gdLst/>
              <a:ahLst/>
              <a:cxnLst/>
              <a:rect l="l" t="t" r="r" b="b"/>
              <a:pathLst>
                <a:path w="29122" h="23620" extrusionOk="0">
                  <a:moveTo>
                    <a:pt x="7700" y="414"/>
                  </a:moveTo>
                  <a:cubicBezTo>
                    <a:pt x="15775" y="414"/>
                    <a:pt x="27246" y="6189"/>
                    <a:pt x="28654" y="6908"/>
                  </a:cubicBezTo>
                  <a:cubicBezTo>
                    <a:pt x="28354" y="8175"/>
                    <a:pt x="26153" y="16915"/>
                    <a:pt x="24551" y="23119"/>
                  </a:cubicBezTo>
                  <a:cubicBezTo>
                    <a:pt x="12943" y="19350"/>
                    <a:pt x="2135" y="17682"/>
                    <a:pt x="468" y="17449"/>
                  </a:cubicBezTo>
                  <a:lnTo>
                    <a:pt x="4137" y="903"/>
                  </a:lnTo>
                  <a:cubicBezTo>
                    <a:pt x="5201" y="563"/>
                    <a:pt x="6407" y="414"/>
                    <a:pt x="7700" y="414"/>
                  </a:cubicBezTo>
                  <a:close/>
                  <a:moveTo>
                    <a:pt x="7696" y="1"/>
                  </a:moveTo>
                  <a:cubicBezTo>
                    <a:pt x="6252" y="1"/>
                    <a:pt x="4985" y="179"/>
                    <a:pt x="3903" y="536"/>
                  </a:cubicBezTo>
                  <a:cubicBezTo>
                    <a:pt x="3837" y="570"/>
                    <a:pt x="3770" y="636"/>
                    <a:pt x="3770" y="703"/>
                  </a:cubicBezTo>
                  <a:lnTo>
                    <a:pt x="1" y="17582"/>
                  </a:lnTo>
                  <a:cubicBezTo>
                    <a:pt x="1" y="17649"/>
                    <a:pt x="1" y="17715"/>
                    <a:pt x="34" y="17749"/>
                  </a:cubicBezTo>
                  <a:cubicBezTo>
                    <a:pt x="67" y="17782"/>
                    <a:pt x="134" y="17815"/>
                    <a:pt x="201" y="17849"/>
                  </a:cubicBezTo>
                  <a:cubicBezTo>
                    <a:pt x="301" y="17849"/>
                    <a:pt x="12009" y="19450"/>
                    <a:pt x="24618" y="23586"/>
                  </a:cubicBezTo>
                  <a:cubicBezTo>
                    <a:pt x="24652" y="23620"/>
                    <a:pt x="24685" y="23620"/>
                    <a:pt x="24685" y="23620"/>
                  </a:cubicBezTo>
                  <a:cubicBezTo>
                    <a:pt x="24718" y="23620"/>
                    <a:pt x="24785" y="23586"/>
                    <a:pt x="24785" y="23586"/>
                  </a:cubicBezTo>
                  <a:cubicBezTo>
                    <a:pt x="24852" y="23553"/>
                    <a:pt x="24885" y="23520"/>
                    <a:pt x="24885" y="23453"/>
                  </a:cubicBezTo>
                  <a:cubicBezTo>
                    <a:pt x="26620" y="16748"/>
                    <a:pt x="29121" y="6841"/>
                    <a:pt x="29121" y="6841"/>
                  </a:cubicBezTo>
                  <a:cubicBezTo>
                    <a:pt x="29121" y="6774"/>
                    <a:pt x="29088" y="6674"/>
                    <a:pt x="28988" y="6607"/>
                  </a:cubicBezTo>
                  <a:cubicBezTo>
                    <a:pt x="28955" y="6607"/>
                    <a:pt x="24752" y="4373"/>
                    <a:pt x="19581" y="2538"/>
                  </a:cubicBezTo>
                  <a:cubicBezTo>
                    <a:pt x="14827" y="847"/>
                    <a:pt x="10841" y="1"/>
                    <a:pt x="7696" y="1"/>
                  </a:cubicBezTo>
                  <a:close/>
                </a:path>
              </a:pathLst>
            </a:custGeom>
            <a:solidFill>
              <a:srgbClr val="E7C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Google Shape;691;p49"/>
            <p:cNvSpPr/>
            <p:nvPr/>
          </p:nvSpPr>
          <p:spPr>
            <a:xfrm>
              <a:off x="11042525" y="1895325"/>
              <a:ext cx="2193250" cy="2455725"/>
            </a:xfrm>
            <a:custGeom>
              <a:avLst/>
              <a:gdLst/>
              <a:ahLst/>
              <a:cxnLst/>
              <a:rect l="l" t="t" r="r" b="b"/>
              <a:pathLst>
                <a:path w="87730" h="98229" extrusionOk="0">
                  <a:moveTo>
                    <a:pt x="57975" y="1"/>
                  </a:moveTo>
                  <a:lnTo>
                    <a:pt x="1" y="22483"/>
                  </a:lnTo>
                  <a:lnTo>
                    <a:pt x="28521" y="96069"/>
                  </a:lnTo>
                  <a:cubicBezTo>
                    <a:pt x="29061" y="97407"/>
                    <a:pt x="30336" y="98229"/>
                    <a:pt x="31686" y="98229"/>
                  </a:cubicBezTo>
                  <a:cubicBezTo>
                    <a:pt x="32087" y="98229"/>
                    <a:pt x="32494" y="98157"/>
                    <a:pt x="32891" y="98004"/>
                  </a:cubicBezTo>
                  <a:lnTo>
                    <a:pt x="87730" y="76722"/>
                  </a:lnTo>
                  <a:lnTo>
                    <a:pt x="57975" y="1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Google Shape;692;p49"/>
            <p:cNvSpPr/>
            <p:nvPr/>
          </p:nvSpPr>
          <p:spPr>
            <a:xfrm>
              <a:off x="11070875" y="1875300"/>
              <a:ext cx="2134050" cy="2444600"/>
            </a:xfrm>
            <a:custGeom>
              <a:avLst/>
              <a:gdLst/>
              <a:ahLst/>
              <a:cxnLst/>
              <a:rect l="l" t="t" r="r" b="b"/>
              <a:pathLst>
                <a:path w="85362" h="97784" extrusionOk="0">
                  <a:moveTo>
                    <a:pt x="55574" y="1"/>
                  </a:moveTo>
                  <a:lnTo>
                    <a:pt x="1" y="21550"/>
                  </a:lnTo>
                  <a:lnTo>
                    <a:pt x="29155" y="96704"/>
                  </a:lnTo>
                  <a:cubicBezTo>
                    <a:pt x="29412" y="97372"/>
                    <a:pt x="30046" y="97783"/>
                    <a:pt x="30721" y="97783"/>
                  </a:cubicBezTo>
                  <a:cubicBezTo>
                    <a:pt x="30921" y="97783"/>
                    <a:pt x="31125" y="97747"/>
                    <a:pt x="31323" y="97671"/>
                  </a:cubicBezTo>
                  <a:lnTo>
                    <a:pt x="85362" y="76723"/>
                  </a:lnTo>
                  <a:lnTo>
                    <a:pt x="55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Google Shape;693;p49"/>
            <p:cNvSpPr/>
            <p:nvPr/>
          </p:nvSpPr>
          <p:spPr>
            <a:xfrm>
              <a:off x="11007500" y="1806100"/>
              <a:ext cx="2193250" cy="2480975"/>
            </a:xfrm>
            <a:custGeom>
              <a:avLst/>
              <a:gdLst/>
              <a:ahLst/>
              <a:cxnLst/>
              <a:rect l="l" t="t" r="r" b="b"/>
              <a:pathLst>
                <a:path w="87730" h="99239" extrusionOk="0">
                  <a:moveTo>
                    <a:pt x="57975" y="0"/>
                  </a:moveTo>
                  <a:lnTo>
                    <a:pt x="1" y="22516"/>
                  </a:lnTo>
                  <a:lnTo>
                    <a:pt x="29755" y="99238"/>
                  </a:lnTo>
                  <a:lnTo>
                    <a:pt x="87730" y="76722"/>
                  </a:lnTo>
                  <a:lnTo>
                    <a:pt x="579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Google Shape;694;p49"/>
            <p:cNvSpPr/>
            <p:nvPr/>
          </p:nvSpPr>
          <p:spPr>
            <a:xfrm>
              <a:off x="11007500" y="2278100"/>
              <a:ext cx="978225" cy="2008975"/>
            </a:xfrm>
            <a:custGeom>
              <a:avLst/>
              <a:gdLst/>
              <a:ahLst/>
              <a:cxnLst/>
              <a:rect l="l" t="t" r="r" b="b"/>
              <a:pathLst>
                <a:path w="39129" h="80359" extrusionOk="0">
                  <a:moveTo>
                    <a:pt x="9374" y="1"/>
                  </a:moveTo>
                  <a:lnTo>
                    <a:pt x="1" y="3636"/>
                  </a:lnTo>
                  <a:lnTo>
                    <a:pt x="29755" y="80358"/>
                  </a:lnTo>
                  <a:lnTo>
                    <a:pt x="39129" y="76722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Google Shape;695;p49"/>
            <p:cNvSpPr/>
            <p:nvPr/>
          </p:nvSpPr>
          <p:spPr>
            <a:xfrm>
              <a:off x="11241850" y="2263925"/>
              <a:ext cx="779725" cy="1931400"/>
            </a:xfrm>
            <a:custGeom>
              <a:avLst/>
              <a:gdLst/>
              <a:ahLst/>
              <a:cxnLst/>
              <a:rect l="l" t="t" r="r" b="b"/>
              <a:pathLst>
                <a:path w="31189" h="77256" extrusionOk="0">
                  <a:moveTo>
                    <a:pt x="1434" y="0"/>
                  </a:moveTo>
                  <a:lnTo>
                    <a:pt x="0" y="568"/>
                  </a:lnTo>
                  <a:lnTo>
                    <a:pt x="29755" y="77256"/>
                  </a:lnTo>
                  <a:lnTo>
                    <a:pt x="31189" y="76722"/>
                  </a:lnTo>
                  <a:lnTo>
                    <a:pt x="1434" y="0"/>
                  </a:lnTo>
                  <a:close/>
                </a:path>
              </a:pathLst>
            </a:custGeom>
            <a:solidFill>
              <a:srgbClr val="EDB6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Google Shape;696;p49"/>
            <p:cNvSpPr/>
            <p:nvPr/>
          </p:nvSpPr>
          <p:spPr>
            <a:xfrm>
              <a:off x="11420300" y="1939525"/>
              <a:ext cx="1635350" cy="2099850"/>
            </a:xfrm>
            <a:custGeom>
              <a:avLst/>
              <a:gdLst/>
              <a:ahLst/>
              <a:cxnLst/>
              <a:rect l="l" t="t" r="r" b="b"/>
              <a:pathLst>
                <a:path w="65414" h="83994" extrusionOk="0">
                  <a:moveTo>
                    <a:pt x="36393" y="568"/>
                  </a:moveTo>
                  <a:cubicBezTo>
                    <a:pt x="36693" y="1168"/>
                    <a:pt x="37194" y="1668"/>
                    <a:pt x="37827" y="1969"/>
                  </a:cubicBezTo>
                  <a:cubicBezTo>
                    <a:pt x="38190" y="2121"/>
                    <a:pt x="38574" y="2197"/>
                    <a:pt x="38961" y="2197"/>
                  </a:cubicBezTo>
                  <a:cubicBezTo>
                    <a:pt x="39251" y="2197"/>
                    <a:pt x="39543" y="2154"/>
                    <a:pt x="39829" y="2069"/>
                  </a:cubicBezTo>
                  <a:lnTo>
                    <a:pt x="64880" y="66682"/>
                  </a:lnTo>
                  <a:cubicBezTo>
                    <a:pt x="64280" y="66982"/>
                    <a:pt x="63779" y="67482"/>
                    <a:pt x="63512" y="68116"/>
                  </a:cubicBezTo>
                  <a:cubicBezTo>
                    <a:pt x="63212" y="68750"/>
                    <a:pt x="63179" y="69450"/>
                    <a:pt x="63379" y="70117"/>
                  </a:cubicBezTo>
                  <a:lnTo>
                    <a:pt x="29021" y="83460"/>
                  </a:lnTo>
                  <a:cubicBezTo>
                    <a:pt x="28554" y="82426"/>
                    <a:pt x="27520" y="81826"/>
                    <a:pt x="26419" y="81826"/>
                  </a:cubicBezTo>
                  <a:cubicBezTo>
                    <a:pt x="26152" y="81826"/>
                    <a:pt x="25886" y="81859"/>
                    <a:pt x="25585" y="81926"/>
                  </a:cubicBezTo>
                  <a:lnTo>
                    <a:pt x="534" y="17313"/>
                  </a:lnTo>
                  <a:cubicBezTo>
                    <a:pt x="1168" y="17013"/>
                    <a:pt x="1635" y="16512"/>
                    <a:pt x="1935" y="15879"/>
                  </a:cubicBezTo>
                  <a:cubicBezTo>
                    <a:pt x="2202" y="15245"/>
                    <a:pt x="2235" y="14544"/>
                    <a:pt x="2035" y="13877"/>
                  </a:cubicBezTo>
                  <a:lnTo>
                    <a:pt x="36393" y="568"/>
                  </a:lnTo>
                  <a:close/>
                  <a:moveTo>
                    <a:pt x="36627" y="1"/>
                  </a:moveTo>
                  <a:lnTo>
                    <a:pt x="1502" y="13644"/>
                  </a:lnTo>
                  <a:lnTo>
                    <a:pt x="1568" y="13844"/>
                  </a:lnTo>
                  <a:cubicBezTo>
                    <a:pt x="1802" y="14444"/>
                    <a:pt x="1802" y="15111"/>
                    <a:pt x="1535" y="15712"/>
                  </a:cubicBezTo>
                  <a:cubicBezTo>
                    <a:pt x="1268" y="16312"/>
                    <a:pt x="801" y="16779"/>
                    <a:pt x="167" y="17013"/>
                  </a:cubicBezTo>
                  <a:lnTo>
                    <a:pt x="0" y="17079"/>
                  </a:lnTo>
                  <a:lnTo>
                    <a:pt x="25352" y="82460"/>
                  </a:lnTo>
                  <a:lnTo>
                    <a:pt x="25552" y="82393"/>
                  </a:lnTo>
                  <a:cubicBezTo>
                    <a:pt x="25847" y="82276"/>
                    <a:pt x="26149" y="82221"/>
                    <a:pt x="26445" y="82221"/>
                  </a:cubicBezTo>
                  <a:cubicBezTo>
                    <a:pt x="27422" y="82221"/>
                    <a:pt x="28337" y="82821"/>
                    <a:pt x="28721" y="83794"/>
                  </a:cubicBezTo>
                  <a:lnTo>
                    <a:pt x="28788" y="83994"/>
                  </a:lnTo>
                  <a:lnTo>
                    <a:pt x="63913" y="70351"/>
                  </a:lnTo>
                  <a:lnTo>
                    <a:pt x="63846" y="70184"/>
                  </a:lnTo>
                  <a:cubicBezTo>
                    <a:pt x="63346" y="68917"/>
                    <a:pt x="63979" y="67482"/>
                    <a:pt x="65247" y="66982"/>
                  </a:cubicBezTo>
                  <a:lnTo>
                    <a:pt x="65414" y="66915"/>
                  </a:lnTo>
                  <a:lnTo>
                    <a:pt x="40129" y="1735"/>
                  </a:lnTo>
                  <a:lnTo>
                    <a:pt x="40062" y="1535"/>
                  </a:lnTo>
                  <a:lnTo>
                    <a:pt x="39862" y="1602"/>
                  </a:lnTo>
                  <a:cubicBezTo>
                    <a:pt x="39568" y="1718"/>
                    <a:pt x="39266" y="1773"/>
                    <a:pt x="38969" y="1773"/>
                  </a:cubicBezTo>
                  <a:cubicBezTo>
                    <a:pt x="37992" y="1773"/>
                    <a:pt x="37077" y="1173"/>
                    <a:pt x="36693" y="201"/>
                  </a:cubicBezTo>
                  <a:lnTo>
                    <a:pt x="366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Google Shape;697;p49"/>
            <p:cNvSpPr/>
            <p:nvPr/>
          </p:nvSpPr>
          <p:spPr>
            <a:xfrm>
              <a:off x="12426025" y="3694125"/>
              <a:ext cx="241025" cy="154300"/>
            </a:xfrm>
            <a:custGeom>
              <a:avLst/>
              <a:gdLst/>
              <a:ahLst/>
              <a:cxnLst/>
              <a:rect l="l" t="t" r="r" b="b"/>
              <a:pathLst>
                <a:path w="9641" h="6172" extrusionOk="0">
                  <a:moveTo>
                    <a:pt x="8540" y="0"/>
                  </a:moveTo>
                  <a:lnTo>
                    <a:pt x="0" y="3336"/>
                  </a:lnTo>
                  <a:lnTo>
                    <a:pt x="1101" y="6171"/>
                  </a:lnTo>
                  <a:lnTo>
                    <a:pt x="9640" y="2869"/>
                  </a:lnTo>
                  <a:lnTo>
                    <a:pt x="85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Google Shape;698;p49"/>
            <p:cNvSpPr/>
            <p:nvPr/>
          </p:nvSpPr>
          <p:spPr>
            <a:xfrm>
              <a:off x="11801400" y="2764275"/>
              <a:ext cx="933200" cy="577950"/>
            </a:xfrm>
            <a:custGeom>
              <a:avLst/>
              <a:gdLst/>
              <a:ahLst/>
              <a:cxnLst/>
              <a:rect l="l" t="t" r="r" b="b"/>
              <a:pathLst>
                <a:path w="37328" h="23118" extrusionOk="0">
                  <a:moveTo>
                    <a:pt x="33391" y="1"/>
                  </a:moveTo>
                  <a:lnTo>
                    <a:pt x="1" y="12943"/>
                  </a:lnTo>
                  <a:lnTo>
                    <a:pt x="3937" y="23117"/>
                  </a:lnTo>
                  <a:lnTo>
                    <a:pt x="37327" y="10175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Google Shape;699;p49"/>
            <p:cNvSpPr/>
            <p:nvPr/>
          </p:nvSpPr>
          <p:spPr>
            <a:xfrm>
              <a:off x="11744700" y="2617500"/>
              <a:ext cx="863975" cy="398650"/>
            </a:xfrm>
            <a:custGeom>
              <a:avLst/>
              <a:gdLst/>
              <a:ahLst/>
              <a:cxnLst/>
              <a:rect l="l" t="t" r="r" b="b"/>
              <a:pathLst>
                <a:path w="34559" h="15946" extrusionOk="0">
                  <a:moveTo>
                    <a:pt x="33391" y="1"/>
                  </a:moveTo>
                  <a:lnTo>
                    <a:pt x="0" y="12944"/>
                  </a:lnTo>
                  <a:lnTo>
                    <a:pt x="1135" y="15946"/>
                  </a:lnTo>
                  <a:lnTo>
                    <a:pt x="34558" y="2970"/>
                  </a:lnTo>
                  <a:lnTo>
                    <a:pt x="33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Google Shape;700;p49"/>
            <p:cNvSpPr/>
            <p:nvPr/>
          </p:nvSpPr>
          <p:spPr>
            <a:xfrm>
              <a:off x="11597925" y="2239750"/>
              <a:ext cx="863975" cy="397800"/>
            </a:xfrm>
            <a:custGeom>
              <a:avLst/>
              <a:gdLst/>
              <a:ahLst/>
              <a:cxnLst/>
              <a:rect l="l" t="t" r="r" b="b"/>
              <a:pathLst>
                <a:path w="34559" h="15912" extrusionOk="0">
                  <a:moveTo>
                    <a:pt x="33391" y="0"/>
                  </a:moveTo>
                  <a:lnTo>
                    <a:pt x="1" y="12943"/>
                  </a:lnTo>
                  <a:lnTo>
                    <a:pt x="1168" y="15911"/>
                  </a:lnTo>
                  <a:lnTo>
                    <a:pt x="34559" y="2969"/>
                  </a:lnTo>
                  <a:lnTo>
                    <a:pt x="33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oogle Shape;625;p48"/>
          <p:cNvGrpSpPr/>
          <p:nvPr/>
        </p:nvGrpSpPr>
        <p:grpSpPr>
          <a:xfrm>
            <a:off x="831752" y="692682"/>
            <a:ext cx="713908" cy="714617"/>
            <a:chOff x="3508282" y="3810341"/>
            <a:chExt cx="351644" cy="351959"/>
          </a:xfrm>
        </p:grpSpPr>
        <p:sp>
          <p:nvSpPr>
            <p:cNvPr id="77" name="Google Shape;626;p48"/>
            <p:cNvSpPr/>
            <p:nvPr/>
          </p:nvSpPr>
          <p:spPr>
            <a:xfrm>
              <a:off x="3508282" y="3810341"/>
              <a:ext cx="133180" cy="64232"/>
            </a:xfrm>
            <a:custGeom>
              <a:avLst/>
              <a:gdLst/>
              <a:ahLst/>
              <a:cxnLst/>
              <a:rect l="l" t="t" r="r" b="b"/>
              <a:pathLst>
                <a:path w="8895" h="4290" extrusionOk="0">
                  <a:moveTo>
                    <a:pt x="2503" y="1"/>
                  </a:moveTo>
                  <a:cubicBezTo>
                    <a:pt x="1115" y="1"/>
                    <a:pt x="1" y="1115"/>
                    <a:pt x="1" y="2503"/>
                  </a:cubicBezTo>
                  <a:cubicBezTo>
                    <a:pt x="1" y="3491"/>
                    <a:pt x="800" y="4290"/>
                    <a:pt x="1788" y="4290"/>
                  </a:cubicBezTo>
                  <a:cubicBezTo>
                    <a:pt x="2797" y="4290"/>
                    <a:pt x="7191" y="3491"/>
                    <a:pt x="7191" y="2503"/>
                  </a:cubicBezTo>
                  <a:lnTo>
                    <a:pt x="8600" y="2503"/>
                  </a:lnTo>
                  <a:cubicBezTo>
                    <a:pt x="8600" y="1809"/>
                    <a:pt x="8894" y="1178"/>
                    <a:pt x="8432" y="737"/>
                  </a:cubicBezTo>
                  <a:cubicBezTo>
                    <a:pt x="7990" y="274"/>
                    <a:pt x="3197" y="1"/>
                    <a:pt x="2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Google Shape;627;p48"/>
            <p:cNvSpPr/>
            <p:nvPr/>
          </p:nvSpPr>
          <p:spPr>
            <a:xfrm>
              <a:off x="3535053" y="3847802"/>
              <a:ext cx="58872" cy="26771"/>
            </a:xfrm>
            <a:custGeom>
              <a:avLst/>
              <a:gdLst/>
              <a:ahLst/>
              <a:cxnLst/>
              <a:rect l="l" t="t" r="r" b="b"/>
              <a:pathLst>
                <a:path w="3932" h="1788" extrusionOk="0">
                  <a:moveTo>
                    <a:pt x="1808" y="1"/>
                  </a:moveTo>
                  <a:cubicBezTo>
                    <a:pt x="1808" y="989"/>
                    <a:pt x="1009" y="1788"/>
                    <a:pt x="0" y="1788"/>
                  </a:cubicBezTo>
                  <a:lnTo>
                    <a:pt x="3932" y="1788"/>
                  </a:lnTo>
                  <a:lnTo>
                    <a:pt x="39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Google Shape;628;p48"/>
            <p:cNvSpPr/>
            <p:nvPr/>
          </p:nvSpPr>
          <p:spPr>
            <a:xfrm>
              <a:off x="3545743" y="3810341"/>
              <a:ext cx="239261" cy="351959"/>
            </a:xfrm>
            <a:custGeom>
              <a:avLst/>
              <a:gdLst/>
              <a:ahLst/>
              <a:cxnLst/>
              <a:rect l="l" t="t" r="r" b="b"/>
              <a:pathLst>
                <a:path w="15980" h="23507" extrusionOk="0">
                  <a:moveTo>
                    <a:pt x="1" y="1"/>
                  </a:moveTo>
                  <a:cubicBezTo>
                    <a:pt x="653" y="1"/>
                    <a:pt x="1304" y="253"/>
                    <a:pt x="1767" y="737"/>
                  </a:cubicBezTo>
                  <a:cubicBezTo>
                    <a:pt x="1872" y="821"/>
                    <a:pt x="1956" y="926"/>
                    <a:pt x="2040" y="1031"/>
                  </a:cubicBezTo>
                  <a:cubicBezTo>
                    <a:pt x="2335" y="1451"/>
                    <a:pt x="2503" y="1977"/>
                    <a:pt x="2503" y="2503"/>
                  </a:cubicBezTo>
                  <a:lnTo>
                    <a:pt x="2503" y="21004"/>
                  </a:lnTo>
                  <a:cubicBezTo>
                    <a:pt x="2503" y="22371"/>
                    <a:pt x="3617" y="23506"/>
                    <a:pt x="5005" y="23506"/>
                  </a:cubicBezTo>
                  <a:lnTo>
                    <a:pt x="8747" y="23506"/>
                  </a:lnTo>
                  <a:cubicBezTo>
                    <a:pt x="9209" y="23065"/>
                    <a:pt x="11312" y="23212"/>
                    <a:pt x="11312" y="22539"/>
                  </a:cubicBezTo>
                  <a:lnTo>
                    <a:pt x="15979" y="19217"/>
                  </a:lnTo>
                  <a:lnTo>
                    <a:pt x="15979" y="2503"/>
                  </a:lnTo>
                  <a:cubicBezTo>
                    <a:pt x="15979" y="1115"/>
                    <a:pt x="14865" y="1"/>
                    <a:pt x="13477" y="1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Google Shape;629;p48"/>
            <p:cNvSpPr/>
            <p:nvPr/>
          </p:nvSpPr>
          <p:spPr>
            <a:xfrm>
              <a:off x="3583205" y="4082317"/>
              <a:ext cx="201799" cy="79983"/>
            </a:xfrm>
            <a:custGeom>
              <a:avLst/>
              <a:gdLst/>
              <a:ahLst/>
              <a:cxnLst/>
              <a:rect l="l" t="t" r="r" b="b"/>
              <a:pathLst>
                <a:path w="13478" h="5342" extrusionOk="0">
                  <a:moveTo>
                    <a:pt x="1" y="1"/>
                  </a:moveTo>
                  <a:lnTo>
                    <a:pt x="1" y="2839"/>
                  </a:lnTo>
                  <a:cubicBezTo>
                    <a:pt x="1" y="4206"/>
                    <a:pt x="1115" y="5341"/>
                    <a:pt x="2503" y="5341"/>
                  </a:cubicBezTo>
                  <a:lnTo>
                    <a:pt x="6245" y="5341"/>
                  </a:lnTo>
                  <a:cubicBezTo>
                    <a:pt x="6707" y="4900"/>
                    <a:pt x="8810" y="5047"/>
                    <a:pt x="8810" y="4374"/>
                  </a:cubicBezTo>
                  <a:lnTo>
                    <a:pt x="13477" y="1052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Google Shape;630;p48"/>
            <p:cNvSpPr/>
            <p:nvPr/>
          </p:nvSpPr>
          <p:spPr>
            <a:xfrm>
              <a:off x="3545429" y="3810341"/>
              <a:ext cx="232328" cy="15437"/>
            </a:xfrm>
            <a:custGeom>
              <a:avLst/>
              <a:gdLst/>
              <a:ahLst/>
              <a:cxnLst/>
              <a:rect l="l" t="t" r="r" b="b"/>
              <a:pathLst>
                <a:path w="15517" h="1031" extrusionOk="0">
                  <a:moveTo>
                    <a:pt x="1" y="1"/>
                  </a:moveTo>
                  <a:cubicBezTo>
                    <a:pt x="674" y="1"/>
                    <a:pt x="1304" y="253"/>
                    <a:pt x="1788" y="737"/>
                  </a:cubicBezTo>
                  <a:cubicBezTo>
                    <a:pt x="1872" y="821"/>
                    <a:pt x="1956" y="926"/>
                    <a:pt x="2040" y="1031"/>
                  </a:cubicBezTo>
                  <a:lnTo>
                    <a:pt x="15517" y="1031"/>
                  </a:lnTo>
                  <a:cubicBezTo>
                    <a:pt x="15054" y="379"/>
                    <a:pt x="14297" y="1"/>
                    <a:pt x="1349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Google Shape;631;p48"/>
            <p:cNvSpPr/>
            <p:nvPr/>
          </p:nvSpPr>
          <p:spPr>
            <a:xfrm>
              <a:off x="3620666" y="4097753"/>
              <a:ext cx="239261" cy="64546"/>
            </a:xfrm>
            <a:custGeom>
              <a:avLst/>
              <a:gdLst/>
              <a:ahLst/>
              <a:cxnLst/>
              <a:rect l="l" t="t" r="r" b="b"/>
              <a:pathLst>
                <a:path w="15980" h="4311" extrusionOk="0">
                  <a:moveTo>
                    <a:pt x="715" y="0"/>
                  </a:moveTo>
                  <a:cubicBezTo>
                    <a:pt x="1704" y="0"/>
                    <a:pt x="2503" y="820"/>
                    <a:pt x="2503" y="1808"/>
                  </a:cubicBezTo>
                  <a:cubicBezTo>
                    <a:pt x="2503" y="2355"/>
                    <a:pt x="2313" y="2901"/>
                    <a:pt x="1977" y="3343"/>
                  </a:cubicBezTo>
                  <a:cubicBezTo>
                    <a:pt x="1914" y="3406"/>
                    <a:pt x="1851" y="3490"/>
                    <a:pt x="1767" y="3574"/>
                  </a:cubicBezTo>
                  <a:cubicBezTo>
                    <a:pt x="1304" y="4037"/>
                    <a:pt x="673" y="4310"/>
                    <a:pt x="1" y="4310"/>
                  </a:cubicBezTo>
                  <a:lnTo>
                    <a:pt x="13477" y="4310"/>
                  </a:lnTo>
                  <a:cubicBezTo>
                    <a:pt x="14129" y="4310"/>
                    <a:pt x="14760" y="4037"/>
                    <a:pt x="15243" y="3574"/>
                  </a:cubicBezTo>
                  <a:cubicBezTo>
                    <a:pt x="15306" y="3490"/>
                    <a:pt x="15390" y="3406"/>
                    <a:pt x="15454" y="3343"/>
                  </a:cubicBezTo>
                  <a:cubicBezTo>
                    <a:pt x="15790" y="2901"/>
                    <a:pt x="15979" y="2355"/>
                    <a:pt x="15979" y="1808"/>
                  </a:cubicBezTo>
                  <a:cubicBezTo>
                    <a:pt x="15979" y="820"/>
                    <a:pt x="15180" y="21"/>
                    <a:pt x="14192" y="0"/>
                  </a:cubicBezTo>
                  <a:close/>
                </a:path>
              </a:pathLst>
            </a:custGeom>
            <a:solidFill>
              <a:srgbClr val="FFF7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Google Shape;632;p48"/>
            <p:cNvSpPr/>
            <p:nvPr/>
          </p:nvSpPr>
          <p:spPr>
            <a:xfrm>
              <a:off x="3620666" y="4147791"/>
              <a:ext cx="231385" cy="14508"/>
            </a:xfrm>
            <a:custGeom>
              <a:avLst/>
              <a:gdLst/>
              <a:ahLst/>
              <a:cxnLst/>
              <a:rect l="l" t="t" r="r" b="b"/>
              <a:pathLst>
                <a:path w="15454" h="969" extrusionOk="0">
                  <a:moveTo>
                    <a:pt x="1977" y="1"/>
                  </a:moveTo>
                  <a:cubicBezTo>
                    <a:pt x="1914" y="64"/>
                    <a:pt x="1851" y="148"/>
                    <a:pt x="1767" y="232"/>
                  </a:cubicBezTo>
                  <a:cubicBezTo>
                    <a:pt x="1304" y="695"/>
                    <a:pt x="673" y="968"/>
                    <a:pt x="1" y="968"/>
                  </a:cubicBezTo>
                  <a:lnTo>
                    <a:pt x="13477" y="968"/>
                  </a:lnTo>
                  <a:cubicBezTo>
                    <a:pt x="14129" y="968"/>
                    <a:pt x="14760" y="695"/>
                    <a:pt x="15243" y="232"/>
                  </a:cubicBezTo>
                  <a:cubicBezTo>
                    <a:pt x="15306" y="148"/>
                    <a:pt x="15390" y="64"/>
                    <a:pt x="154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Google Shape;633;p48"/>
            <p:cNvSpPr/>
            <p:nvPr/>
          </p:nvSpPr>
          <p:spPr>
            <a:xfrm>
              <a:off x="3604301" y="4097753"/>
              <a:ext cx="53841" cy="27085"/>
            </a:xfrm>
            <a:custGeom>
              <a:avLst/>
              <a:gdLst/>
              <a:ahLst/>
              <a:cxnLst/>
              <a:rect l="l" t="t" r="r" b="b"/>
              <a:pathLst>
                <a:path w="3596" h="1809" extrusionOk="0">
                  <a:moveTo>
                    <a:pt x="1787" y="0"/>
                  </a:moveTo>
                  <a:cubicBezTo>
                    <a:pt x="799" y="0"/>
                    <a:pt x="0" y="820"/>
                    <a:pt x="0" y="1808"/>
                  </a:cubicBezTo>
                  <a:lnTo>
                    <a:pt x="3596" y="1808"/>
                  </a:lnTo>
                  <a:cubicBezTo>
                    <a:pt x="3575" y="820"/>
                    <a:pt x="2776" y="0"/>
                    <a:pt x="1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Google Shape;634;p48"/>
            <p:cNvSpPr/>
            <p:nvPr/>
          </p:nvSpPr>
          <p:spPr>
            <a:xfrm>
              <a:off x="3606187" y="3867401"/>
              <a:ext cx="159292" cy="25124"/>
            </a:xfrm>
            <a:custGeom>
              <a:avLst/>
              <a:gdLst/>
              <a:ahLst/>
              <a:cxnLst/>
              <a:rect l="l" t="t" r="r" b="b"/>
              <a:pathLst>
                <a:path w="10639" h="1678" extrusionOk="0">
                  <a:moveTo>
                    <a:pt x="4353" y="0"/>
                  </a:moveTo>
                  <a:cubicBezTo>
                    <a:pt x="3901" y="0"/>
                    <a:pt x="3449" y="195"/>
                    <a:pt x="3133" y="584"/>
                  </a:cubicBezTo>
                  <a:cubicBezTo>
                    <a:pt x="2954" y="836"/>
                    <a:pt x="2681" y="962"/>
                    <a:pt x="2410" y="962"/>
                  </a:cubicBezTo>
                  <a:cubicBezTo>
                    <a:pt x="2140" y="962"/>
                    <a:pt x="1872" y="836"/>
                    <a:pt x="1703" y="584"/>
                  </a:cubicBezTo>
                  <a:cubicBezTo>
                    <a:pt x="1388" y="226"/>
                    <a:pt x="947" y="16"/>
                    <a:pt x="484" y="16"/>
                  </a:cubicBezTo>
                  <a:cubicBezTo>
                    <a:pt x="477" y="16"/>
                    <a:pt x="471" y="16"/>
                    <a:pt x="464" y="16"/>
                  </a:cubicBezTo>
                  <a:cubicBezTo>
                    <a:pt x="1" y="16"/>
                    <a:pt x="7" y="731"/>
                    <a:pt x="484" y="731"/>
                  </a:cubicBezTo>
                  <a:cubicBezTo>
                    <a:pt x="757" y="731"/>
                    <a:pt x="1031" y="878"/>
                    <a:pt x="1199" y="1109"/>
                  </a:cubicBezTo>
                  <a:cubicBezTo>
                    <a:pt x="1514" y="1488"/>
                    <a:pt x="1966" y="1677"/>
                    <a:pt x="2418" y="1677"/>
                  </a:cubicBezTo>
                  <a:cubicBezTo>
                    <a:pt x="2870" y="1677"/>
                    <a:pt x="3322" y="1488"/>
                    <a:pt x="3638" y="1109"/>
                  </a:cubicBezTo>
                  <a:cubicBezTo>
                    <a:pt x="3806" y="857"/>
                    <a:pt x="4079" y="731"/>
                    <a:pt x="4353" y="731"/>
                  </a:cubicBezTo>
                  <a:cubicBezTo>
                    <a:pt x="4626" y="731"/>
                    <a:pt x="4899" y="857"/>
                    <a:pt x="5067" y="1109"/>
                  </a:cubicBezTo>
                  <a:cubicBezTo>
                    <a:pt x="5383" y="1488"/>
                    <a:pt x="5835" y="1677"/>
                    <a:pt x="6287" y="1677"/>
                  </a:cubicBezTo>
                  <a:cubicBezTo>
                    <a:pt x="6739" y="1677"/>
                    <a:pt x="7191" y="1488"/>
                    <a:pt x="7506" y="1109"/>
                  </a:cubicBezTo>
                  <a:cubicBezTo>
                    <a:pt x="7685" y="857"/>
                    <a:pt x="7958" y="731"/>
                    <a:pt x="8229" y="731"/>
                  </a:cubicBezTo>
                  <a:cubicBezTo>
                    <a:pt x="8500" y="731"/>
                    <a:pt x="8768" y="857"/>
                    <a:pt x="8936" y="1109"/>
                  </a:cubicBezTo>
                  <a:cubicBezTo>
                    <a:pt x="9251" y="1467"/>
                    <a:pt x="9693" y="1677"/>
                    <a:pt x="10176" y="1677"/>
                  </a:cubicBezTo>
                  <a:cubicBezTo>
                    <a:pt x="10639" y="1677"/>
                    <a:pt x="10639" y="962"/>
                    <a:pt x="10176" y="962"/>
                  </a:cubicBezTo>
                  <a:cubicBezTo>
                    <a:pt x="9882" y="962"/>
                    <a:pt x="9609" y="815"/>
                    <a:pt x="9461" y="584"/>
                  </a:cubicBezTo>
                  <a:cubicBezTo>
                    <a:pt x="9136" y="195"/>
                    <a:pt x="8678" y="0"/>
                    <a:pt x="8224" y="0"/>
                  </a:cubicBezTo>
                  <a:cubicBezTo>
                    <a:pt x="7769" y="0"/>
                    <a:pt x="7317" y="195"/>
                    <a:pt x="7002" y="584"/>
                  </a:cubicBezTo>
                  <a:cubicBezTo>
                    <a:pt x="6833" y="836"/>
                    <a:pt x="6565" y="962"/>
                    <a:pt x="6295" y="962"/>
                  </a:cubicBezTo>
                  <a:cubicBezTo>
                    <a:pt x="6024" y="962"/>
                    <a:pt x="5751" y="836"/>
                    <a:pt x="5572" y="584"/>
                  </a:cubicBezTo>
                  <a:cubicBezTo>
                    <a:pt x="5257" y="195"/>
                    <a:pt x="4805" y="0"/>
                    <a:pt x="43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Google Shape;635;p48"/>
            <p:cNvSpPr/>
            <p:nvPr/>
          </p:nvSpPr>
          <p:spPr>
            <a:xfrm>
              <a:off x="3606187" y="3904159"/>
              <a:ext cx="159292" cy="25184"/>
            </a:xfrm>
            <a:custGeom>
              <a:avLst/>
              <a:gdLst/>
              <a:ahLst/>
              <a:cxnLst/>
              <a:rect l="l" t="t" r="r" b="b"/>
              <a:pathLst>
                <a:path w="10639" h="1682" extrusionOk="0">
                  <a:moveTo>
                    <a:pt x="484" y="0"/>
                  </a:moveTo>
                  <a:cubicBezTo>
                    <a:pt x="1" y="0"/>
                    <a:pt x="1" y="736"/>
                    <a:pt x="484" y="736"/>
                  </a:cubicBezTo>
                  <a:cubicBezTo>
                    <a:pt x="757" y="736"/>
                    <a:pt x="1031" y="883"/>
                    <a:pt x="1199" y="1093"/>
                  </a:cubicBezTo>
                  <a:cubicBezTo>
                    <a:pt x="1514" y="1482"/>
                    <a:pt x="1966" y="1677"/>
                    <a:pt x="2418" y="1677"/>
                  </a:cubicBezTo>
                  <a:cubicBezTo>
                    <a:pt x="2870" y="1677"/>
                    <a:pt x="3322" y="1482"/>
                    <a:pt x="3638" y="1093"/>
                  </a:cubicBezTo>
                  <a:cubicBezTo>
                    <a:pt x="3806" y="852"/>
                    <a:pt x="4079" y="731"/>
                    <a:pt x="4353" y="731"/>
                  </a:cubicBezTo>
                  <a:cubicBezTo>
                    <a:pt x="4626" y="731"/>
                    <a:pt x="4899" y="852"/>
                    <a:pt x="5067" y="1093"/>
                  </a:cubicBezTo>
                  <a:cubicBezTo>
                    <a:pt x="5383" y="1482"/>
                    <a:pt x="5835" y="1677"/>
                    <a:pt x="6287" y="1677"/>
                  </a:cubicBezTo>
                  <a:cubicBezTo>
                    <a:pt x="6739" y="1677"/>
                    <a:pt x="7191" y="1482"/>
                    <a:pt x="7506" y="1093"/>
                  </a:cubicBezTo>
                  <a:cubicBezTo>
                    <a:pt x="7685" y="852"/>
                    <a:pt x="7958" y="731"/>
                    <a:pt x="8229" y="731"/>
                  </a:cubicBezTo>
                  <a:cubicBezTo>
                    <a:pt x="8500" y="731"/>
                    <a:pt x="8768" y="852"/>
                    <a:pt x="8936" y="1093"/>
                  </a:cubicBezTo>
                  <a:cubicBezTo>
                    <a:pt x="9251" y="1472"/>
                    <a:pt x="9693" y="1682"/>
                    <a:pt x="10176" y="1682"/>
                  </a:cubicBezTo>
                  <a:cubicBezTo>
                    <a:pt x="10639" y="1682"/>
                    <a:pt x="10639" y="967"/>
                    <a:pt x="10176" y="967"/>
                  </a:cubicBezTo>
                  <a:cubicBezTo>
                    <a:pt x="9882" y="967"/>
                    <a:pt x="9609" y="820"/>
                    <a:pt x="9461" y="589"/>
                  </a:cubicBezTo>
                  <a:cubicBezTo>
                    <a:pt x="9136" y="200"/>
                    <a:pt x="8678" y="5"/>
                    <a:pt x="8224" y="5"/>
                  </a:cubicBezTo>
                  <a:cubicBezTo>
                    <a:pt x="7769" y="5"/>
                    <a:pt x="7317" y="200"/>
                    <a:pt x="7002" y="589"/>
                  </a:cubicBezTo>
                  <a:cubicBezTo>
                    <a:pt x="6833" y="841"/>
                    <a:pt x="6565" y="967"/>
                    <a:pt x="6295" y="967"/>
                  </a:cubicBezTo>
                  <a:cubicBezTo>
                    <a:pt x="6024" y="967"/>
                    <a:pt x="5751" y="841"/>
                    <a:pt x="5572" y="589"/>
                  </a:cubicBezTo>
                  <a:cubicBezTo>
                    <a:pt x="5257" y="200"/>
                    <a:pt x="4805" y="5"/>
                    <a:pt x="4353" y="5"/>
                  </a:cubicBezTo>
                  <a:cubicBezTo>
                    <a:pt x="3901" y="5"/>
                    <a:pt x="3449" y="200"/>
                    <a:pt x="3133" y="589"/>
                  </a:cubicBezTo>
                  <a:cubicBezTo>
                    <a:pt x="2954" y="841"/>
                    <a:pt x="2681" y="967"/>
                    <a:pt x="2410" y="967"/>
                  </a:cubicBezTo>
                  <a:cubicBezTo>
                    <a:pt x="2140" y="967"/>
                    <a:pt x="1872" y="841"/>
                    <a:pt x="1703" y="589"/>
                  </a:cubicBezTo>
                  <a:cubicBezTo>
                    <a:pt x="1388" y="231"/>
                    <a:pt x="947" y="21"/>
                    <a:pt x="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Google Shape;636;p48"/>
            <p:cNvSpPr/>
            <p:nvPr/>
          </p:nvSpPr>
          <p:spPr>
            <a:xfrm>
              <a:off x="3606187" y="3940976"/>
              <a:ext cx="159292" cy="25199"/>
            </a:xfrm>
            <a:custGeom>
              <a:avLst/>
              <a:gdLst/>
              <a:ahLst/>
              <a:cxnLst/>
              <a:rect l="l" t="t" r="r" b="b"/>
              <a:pathLst>
                <a:path w="10639" h="1683" extrusionOk="0">
                  <a:moveTo>
                    <a:pt x="484" y="1"/>
                  </a:moveTo>
                  <a:cubicBezTo>
                    <a:pt x="1" y="1"/>
                    <a:pt x="1" y="737"/>
                    <a:pt x="484" y="737"/>
                  </a:cubicBezTo>
                  <a:cubicBezTo>
                    <a:pt x="757" y="737"/>
                    <a:pt x="1031" y="884"/>
                    <a:pt x="1199" y="1094"/>
                  </a:cubicBezTo>
                  <a:cubicBezTo>
                    <a:pt x="1514" y="1483"/>
                    <a:pt x="1966" y="1678"/>
                    <a:pt x="2418" y="1678"/>
                  </a:cubicBezTo>
                  <a:cubicBezTo>
                    <a:pt x="2870" y="1678"/>
                    <a:pt x="3322" y="1483"/>
                    <a:pt x="3638" y="1094"/>
                  </a:cubicBezTo>
                  <a:cubicBezTo>
                    <a:pt x="3806" y="852"/>
                    <a:pt x="4079" y="732"/>
                    <a:pt x="4353" y="732"/>
                  </a:cubicBezTo>
                  <a:cubicBezTo>
                    <a:pt x="4626" y="732"/>
                    <a:pt x="4899" y="852"/>
                    <a:pt x="5067" y="1094"/>
                  </a:cubicBezTo>
                  <a:cubicBezTo>
                    <a:pt x="5383" y="1483"/>
                    <a:pt x="5835" y="1678"/>
                    <a:pt x="6287" y="1678"/>
                  </a:cubicBezTo>
                  <a:cubicBezTo>
                    <a:pt x="6739" y="1678"/>
                    <a:pt x="7191" y="1483"/>
                    <a:pt x="7506" y="1094"/>
                  </a:cubicBezTo>
                  <a:cubicBezTo>
                    <a:pt x="7685" y="852"/>
                    <a:pt x="7958" y="732"/>
                    <a:pt x="8229" y="732"/>
                  </a:cubicBezTo>
                  <a:cubicBezTo>
                    <a:pt x="8500" y="732"/>
                    <a:pt x="8768" y="852"/>
                    <a:pt x="8936" y="1094"/>
                  </a:cubicBezTo>
                  <a:cubicBezTo>
                    <a:pt x="9251" y="1473"/>
                    <a:pt x="9693" y="1683"/>
                    <a:pt x="10176" y="1683"/>
                  </a:cubicBezTo>
                  <a:cubicBezTo>
                    <a:pt x="10639" y="1683"/>
                    <a:pt x="10639" y="968"/>
                    <a:pt x="10176" y="968"/>
                  </a:cubicBezTo>
                  <a:cubicBezTo>
                    <a:pt x="9882" y="968"/>
                    <a:pt x="9609" y="821"/>
                    <a:pt x="9461" y="590"/>
                  </a:cubicBezTo>
                  <a:cubicBezTo>
                    <a:pt x="9136" y="201"/>
                    <a:pt x="8678" y="6"/>
                    <a:pt x="8224" y="6"/>
                  </a:cubicBezTo>
                  <a:cubicBezTo>
                    <a:pt x="7769" y="6"/>
                    <a:pt x="7317" y="201"/>
                    <a:pt x="7002" y="590"/>
                  </a:cubicBezTo>
                  <a:cubicBezTo>
                    <a:pt x="6833" y="842"/>
                    <a:pt x="6565" y="968"/>
                    <a:pt x="6295" y="968"/>
                  </a:cubicBezTo>
                  <a:cubicBezTo>
                    <a:pt x="6024" y="968"/>
                    <a:pt x="5751" y="842"/>
                    <a:pt x="5572" y="590"/>
                  </a:cubicBezTo>
                  <a:cubicBezTo>
                    <a:pt x="5257" y="201"/>
                    <a:pt x="4805" y="6"/>
                    <a:pt x="4353" y="6"/>
                  </a:cubicBezTo>
                  <a:cubicBezTo>
                    <a:pt x="3901" y="6"/>
                    <a:pt x="3449" y="201"/>
                    <a:pt x="3133" y="590"/>
                  </a:cubicBezTo>
                  <a:cubicBezTo>
                    <a:pt x="2954" y="842"/>
                    <a:pt x="2681" y="968"/>
                    <a:pt x="2410" y="968"/>
                  </a:cubicBezTo>
                  <a:cubicBezTo>
                    <a:pt x="2140" y="968"/>
                    <a:pt x="1872" y="842"/>
                    <a:pt x="1703" y="590"/>
                  </a:cubicBezTo>
                  <a:cubicBezTo>
                    <a:pt x="1388" y="232"/>
                    <a:pt x="947" y="22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Google Shape;637;p48"/>
            <p:cNvSpPr/>
            <p:nvPr/>
          </p:nvSpPr>
          <p:spPr>
            <a:xfrm>
              <a:off x="3711639" y="3882434"/>
              <a:ext cx="147030" cy="147015"/>
            </a:xfrm>
            <a:custGeom>
              <a:avLst/>
              <a:gdLst/>
              <a:ahLst/>
              <a:cxnLst/>
              <a:rect l="l" t="t" r="r" b="b"/>
              <a:pathLst>
                <a:path w="9820" h="9819" extrusionOk="0">
                  <a:moveTo>
                    <a:pt x="9819" y="0"/>
                  </a:moveTo>
                  <a:cubicBezTo>
                    <a:pt x="6665" y="169"/>
                    <a:pt x="3953" y="1220"/>
                    <a:pt x="1977" y="3196"/>
                  </a:cubicBezTo>
                  <a:cubicBezTo>
                    <a:pt x="1" y="5193"/>
                    <a:pt x="421" y="6434"/>
                    <a:pt x="232" y="9587"/>
                  </a:cubicBezTo>
                  <a:cubicBezTo>
                    <a:pt x="3407" y="9398"/>
                    <a:pt x="4647" y="9819"/>
                    <a:pt x="6623" y="7842"/>
                  </a:cubicBezTo>
                  <a:cubicBezTo>
                    <a:pt x="7107" y="7359"/>
                    <a:pt x="7548" y="6812"/>
                    <a:pt x="7927" y="6245"/>
                  </a:cubicBezTo>
                  <a:lnTo>
                    <a:pt x="6203" y="5950"/>
                  </a:lnTo>
                  <a:lnTo>
                    <a:pt x="6224" y="5929"/>
                  </a:lnTo>
                  <a:cubicBezTo>
                    <a:pt x="8326" y="4668"/>
                    <a:pt x="9672" y="2460"/>
                    <a:pt x="9819" y="42"/>
                  </a:cubicBezTo>
                  <a:lnTo>
                    <a:pt x="98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Google Shape;638;p48"/>
            <p:cNvSpPr/>
            <p:nvPr/>
          </p:nvSpPr>
          <p:spPr>
            <a:xfrm>
              <a:off x="3682996" y="3930915"/>
              <a:ext cx="127191" cy="127176"/>
            </a:xfrm>
            <a:custGeom>
              <a:avLst/>
              <a:gdLst/>
              <a:ahLst/>
              <a:cxnLst/>
              <a:rect l="l" t="t" r="r" b="b"/>
              <a:pathLst>
                <a:path w="8495" h="8494" extrusionOk="0">
                  <a:moveTo>
                    <a:pt x="8494" y="0"/>
                  </a:moveTo>
                  <a:lnTo>
                    <a:pt x="8494" y="0"/>
                  </a:lnTo>
                  <a:cubicBezTo>
                    <a:pt x="4983" y="2061"/>
                    <a:pt x="2061" y="4983"/>
                    <a:pt x="0" y="8494"/>
                  </a:cubicBezTo>
                  <a:cubicBezTo>
                    <a:pt x="3512" y="6434"/>
                    <a:pt x="6434" y="3511"/>
                    <a:pt x="84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03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>
            <a:spLocks noGrp="1"/>
          </p:cNvSpPr>
          <p:nvPr>
            <p:ph type="title"/>
          </p:nvPr>
        </p:nvSpPr>
        <p:spPr>
          <a:xfrm>
            <a:off x="714125" y="1572350"/>
            <a:ext cx="3248400" cy="16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6" name="Google Shape;526;p45"/>
          <p:cNvSpPr txBox="1">
            <a:spLocks noGrp="1"/>
          </p:cNvSpPr>
          <p:nvPr>
            <p:ph type="title" idx="2"/>
          </p:nvPr>
        </p:nvSpPr>
        <p:spPr>
          <a:xfrm>
            <a:off x="714125" y="543950"/>
            <a:ext cx="1429200" cy="8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528" name="Google Shape;528;p45"/>
          <p:cNvSpPr/>
          <p:nvPr/>
        </p:nvSpPr>
        <p:spPr>
          <a:xfrm>
            <a:off x="4203669" y="2960820"/>
            <a:ext cx="292121" cy="292121"/>
          </a:xfrm>
          <a:custGeom>
            <a:avLst/>
            <a:gdLst/>
            <a:ahLst/>
            <a:cxnLst/>
            <a:rect l="l" t="t" r="r" b="b"/>
            <a:pathLst>
              <a:path w="7994" h="7994" extrusionOk="0">
                <a:moveTo>
                  <a:pt x="3997" y="0"/>
                </a:moveTo>
                <a:cubicBezTo>
                  <a:pt x="3537" y="0"/>
                  <a:pt x="3160" y="377"/>
                  <a:pt x="3160" y="837"/>
                </a:cubicBezTo>
                <a:lnTo>
                  <a:pt x="3160" y="3160"/>
                </a:lnTo>
                <a:lnTo>
                  <a:pt x="858" y="3160"/>
                </a:lnTo>
                <a:cubicBezTo>
                  <a:pt x="377" y="3160"/>
                  <a:pt x="1" y="3536"/>
                  <a:pt x="1" y="3997"/>
                </a:cubicBezTo>
                <a:cubicBezTo>
                  <a:pt x="1" y="4457"/>
                  <a:pt x="377" y="4834"/>
                  <a:pt x="858" y="4834"/>
                </a:cubicBezTo>
                <a:lnTo>
                  <a:pt x="3160" y="4834"/>
                </a:lnTo>
                <a:lnTo>
                  <a:pt x="3160" y="7156"/>
                </a:lnTo>
                <a:cubicBezTo>
                  <a:pt x="3160" y="7617"/>
                  <a:pt x="3537" y="7993"/>
                  <a:pt x="3997" y="7993"/>
                </a:cubicBezTo>
                <a:cubicBezTo>
                  <a:pt x="4457" y="7993"/>
                  <a:pt x="4855" y="7617"/>
                  <a:pt x="4855" y="7156"/>
                </a:cubicBezTo>
                <a:lnTo>
                  <a:pt x="4855" y="4834"/>
                </a:lnTo>
                <a:lnTo>
                  <a:pt x="7156" y="4834"/>
                </a:lnTo>
                <a:cubicBezTo>
                  <a:pt x="7617" y="4834"/>
                  <a:pt x="7993" y="4457"/>
                  <a:pt x="7993" y="3997"/>
                </a:cubicBezTo>
                <a:cubicBezTo>
                  <a:pt x="7993" y="3536"/>
                  <a:pt x="7617" y="3160"/>
                  <a:pt x="7156" y="3160"/>
                </a:cubicBezTo>
                <a:lnTo>
                  <a:pt x="4855" y="3160"/>
                </a:lnTo>
                <a:lnTo>
                  <a:pt x="4855" y="837"/>
                </a:lnTo>
                <a:cubicBezTo>
                  <a:pt x="4855" y="377"/>
                  <a:pt x="4457" y="0"/>
                  <a:pt x="3997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5"/>
          <p:cNvSpPr/>
          <p:nvPr/>
        </p:nvSpPr>
        <p:spPr>
          <a:xfrm>
            <a:off x="5826493" y="705574"/>
            <a:ext cx="353398" cy="353314"/>
          </a:xfrm>
          <a:custGeom>
            <a:avLst/>
            <a:gdLst/>
            <a:ahLst/>
            <a:cxnLst/>
            <a:rect l="l" t="t" r="r" b="b"/>
            <a:pathLst>
              <a:path w="2931" h="2930" extrusionOk="0">
                <a:moveTo>
                  <a:pt x="1466" y="0"/>
                </a:moveTo>
                <a:cubicBezTo>
                  <a:pt x="1298" y="0"/>
                  <a:pt x="1152" y="147"/>
                  <a:pt x="1152" y="314"/>
                </a:cubicBezTo>
                <a:lnTo>
                  <a:pt x="1152" y="1172"/>
                </a:lnTo>
                <a:lnTo>
                  <a:pt x="315" y="1172"/>
                </a:lnTo>
                <a:cubicBezTo>
                  <a:pt x="147" y="1172"/>
                  <a:pt x="1" y="1298"/>
                  <a:pt x="1" y="1465"/>
                </a:cubicBezTo>
                <a:cubicBezTo>
                  <a:pt x="1" y="1632"/>
                  <a:pt x="147" y="1779"/>
                  <a:pt x="315" y="1779"/>
                </a:cubicBezTo>
                <a:lnTo>
                  <a:pt x="1152" y="1779"/>
                </a:lnTo>
                <a:lnTo>
                  <a:pt x="1152" y="2637"/>
                </a:lnTo>
                <a:cubicBezTo>
                  <a:pt x="1152" y="2804"/>
                  <a:pt x="1298" y="2930"/>
                  <a:pt x="1466" y="2930"/>
                </a:cubicBezTo>
                <a:cubicBezTo>
                  <a:pt x="1633" y="2930"/>
                  <a:pt x="1779" y="2804"/>
                  <a:pt x="1779" y="2637"/>
                </a:cubicBezTo>
                <a:lnTo>
                  <a:pt x="1779" y="1779"/>
                </a:lnTo>
                <a:lnTo>
                  <a:pt x="2616" y="1779"/>
                </a:lnTo>
                <a:cubicBezTo>
                  <a:pt x="2805" y="1779"/>
                  <a:pt x="2930" y="1632"/>
                  <a:pt x="2930" y="1465"/>
                </a:cubicBezTo>
                <a:cubicBezTo>
                  <a:pt x="2930" y="1298"/>
                  <a:pt x="2805" y="1172"/>
                  <a:pt x="2616" y="1172"/>
                </a:cubicBezTo>
                <a:lnTo>
                  <a:pt x="1779" y="1172"/>
                </a:lnTo>
                <a:lnTo>
                  <a:pt x="1779" y="314"/>
                </a:lnTo>
                <a:cubicBezTo>
                  <a:pt x="1779" y="147"/>
                  <a:pt x="1633" y="0"/>
                  <a:pt x="1466" y="0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5"/>
          <p:cNvSpPr/>
          <p:nvPr/>
        </p:nvSpPr>
        <p:spPr>
          <a:xfrm>
            <a:off x="7456117" y="1572346"/>
            <a:ext cx="577253" cy="577221"/>
          </a:xfrm>
          <a:custGeom>
            <a:avLst/>
            <a:gdLst/>
            <a:ahLst/>
            <a:cxnLst/>
            <a:rect l="l" t="t" r="r" b="b"/>
            <a:pathLst>
              <a:path w="4207" h="4207" extrusionOk="0">
                <a:moveTo>
                  <a:pt x="2093" y="1"/>
                </a:moveTo>
                <a:cubicBezTo>
                  <a:pt x="1863" y="1"/>
                  <a:pt x="1654" y="210"/>
                  <a:pt x="1654" y="440"/>
                </a:cubicBezTo>
                <a:lnTo>
                  <a:pt x="1654" y="1675"/>
                </a:lnTo>
                <a:lnTo>
                  <a:pt x="440" y="1675"/>
                </a:lnTo>
                <a:cubicBezTo>
                  <a:pt x="189" y="1675"/>
                  <a:pt x="1" y="1863"/>
                  <a:pt x="1" y="2114"/>
                </a:cubicBezTo>
                <a:cubicBezTo>
                  <a:pt x="1" y="2344"/>
                  <a:pt x="189" y="2553"/>
                  <a:pt x="440" y="2553"/>
                </a:cubicBezTo>
                <a:lnTo>
                  <a:pt x="1654" y="2553"/>
                </a:lnTo>
                <a:lnTo>
                  <a:pt x="1654" y="3767"/>
                </a:lnTo>
                <a:cubicBezTo>
                  <a:pt x="1654" y="4018"/>
                  <a:pt x="1863" y="4206"/>
                  <a:pt x="2093" y="4206"/>
                </a:cubicBezTo>
                <a:cubicBezTo>
                  <a:pt x="2344" y="4206"/>
                  <a:pt x="2533" y="4018"/>
                  <a:pt x="2533" y="3767"/>
                </a:cubicBezTo>
                <a:lnTo>
                  <a:pt x="2533" y="2553"/>
                </a:lnTo>
                <a:lnTo>
                  <a:pt x="3767" y="2553"/>
                </a:lnTo>
                <a:cubicBezTo>
                  <a:pt x="3997" y="2553"/>
                  <a:pt x="4206" y="2344"/>
                  <a:pt x="4206" y="2114"/>
                </a:cubicBezTo>
                <a:cubicBezTo>
                  <a:pt x="4206" y="1863"/>
                  <a:pt x="4018" y="1675"/>
                  <a:pt x="3767" y="1675"/>
                </a:cubicBezTo>
                <a:lnTo>
                  <a:pt x="2533" y="1675"/>
                </a:lnTo>
                <a:lnTo>
                  <a:pt x="2533" y="440"/>
                </a:lnTo>
                <a:cubicBezTo>
                  <a:pt x="2533" y="210"/>
                  <a:pt x="2344" y="1"/>
                  <a:pt x="2093" y="1"/>
                </a:cubicBezTo>
                <a:close/>
              </a:path>
            </a:pathLst>
          </a:custGeom>
          <a:solidFill>
            <a:srgbClr val="F4EF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45"/>
          <p:cNvGrpSpPr/>
          <p:nvPr/>
        </p:nvGrpSpPr>
        <p:grpSpPr>
          <a:xfrm>
            <a:off x="3774137" y="2025719"/>
            <a:ext cx="5041762" cy="2470004"/>
            <a:chOff x="4189650" y="2440275"/>
            <a:chExt cx="4195525" cy="2055425"/>
          </a:xfrm>
        </p:grpSpPr>
        <p:sp>
          <p:nvSpPr>
            <p:cNvPr id="532" name="Google Shape;532;p45"/>
            <p:cNvSpPr/>
            <p:nvPr/>
          </p:nvSpPr>
          <p:spPr>
            <a:xfrm>
              <a:off x="4189650" y="4130425"/>
              <a:ext cx="4195525" cy="365275"/>
            </a:xfrm>
            <a:custGeom>
              <a:avLst/>
              <a:gdLst/>
              <a:ahLst/>
              <a:cxnLst/>
              <a:rect l="l" t="t" r="r" b="b"/>
              <a:pathLst>
                <a:path w="167821" h="14611" extrusionOk="0">
                  <a:moveTo>
                    <a:pt x="83894" y="0"/>
                  </a:moveTo>
                  <a:cubicBezTo>
                    <a:pt x="37561" y="0"/>
                    <a:pt x="1" y="3269"/>
                    <a:pt x="1" y="7305"/>
                  </a:cubicBezTo>
                  <a:cubicBezTo>
                    <a:pt x="1" y="11342"/>
                    <a:pt x="37561" y="14611"/>
                    <a:pt x="83894" y="14611"/>
                  </a:cubicBezTo>
                  <a:cubicBezTo>
                    <a:pt x="130227" y="14611"/>
                    <a:pt x="167820" y="11342"/>
                    <a:pt x="167820" y="7305"/>
                  </a:cubicBezTo>
                  <a:cubicBezTo>
                    <a:pt x="167820" y="3269"/>
                    <a:pt x="130227" y="0"/>
                    <a:pt x="83894" y="0"/>
                  </a:cubicBezTo>
                  <a:close/>
                </a:path>
              </a:pathLst>
            </a:custGeom>
            <a:solidFill>
              <a:srgbClr val="4437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5"/>
            <p:cNvSpPr/>
            <p:nvPr/>
          </p:nvSpPr>
          <p:spPr>
            <a:xfrm>
              <a:off x="5619000" y="3139700"/>
              <a:ext cx="117625" cy="144300"/>
            </a:xfrm>
            <a:custGeom>
              <a:avLst/>
              <a:gdLst/>
              <a:ahLst/>
              <a:cxnLst/>
              <a:rect l="l" t="t" r="r" b="b"/>
              <a:pathLst>
                <a:path w="4705" h="5772" extrusionOk="0">
                  <a:moveTo>
                    <a:pt x="2202" y="1"/>
                  </a:moveTo>
                  <a:cubicBezTo>
                    <a:pt x="1969" y="1202"/>
                    <a:pt x="1635" y="2202"/>
                    <a:pt x="468" y="2603"/>
                  </a:cubicBezTo>
                  <a:cubicBezTo>
                    <a:pt x="460" y="2604"/>
                    <a:pt x="451" y="2605"/>
                    <a:pt x="442" y="2605"/>
                  </a:cubicBezTo>
                  <a:cubicBezTo>
                    <a:pt x="344" y="2605"/>
                    <a:pt x="212" y="2511"/>
                    <a:pt x="118" y="2511"/>
                  </a:cubicBezTo>
                  <a:cubicBezTo>
                    <a:pt x="49" y="2511"/>
                    <a:pt x="1" y="2562"/>
                    <a:pt x="1" y="2736"/>
                  </a:cubicBezTo>
                  <a:cubicBezTo>
                    <a:pt x="1" y="2970"/>
                    <a:pt x="134" y="3170"/>
                    <a:pt x="368" y="3270"/>
                  </a:cubicBezTo>
                  <a:cubicBezTo>
                    <a:pt x="901" y="3470"/>
                    <a:pt x="1468" y="3670"/>
                    <a:pt x="1735" y="4271"/>
                  </a:cubicBezTo>
                  <a:cubicBezTo>
                    <a:pt x="2002" y="4671"/>
                    <a:pt x="2102" y="5171"/>
                    <a:pt x="2202" y="5772"/>
                  </a:cubicBezTo>
                  <a:cubicBezTo>
                    <a:pt x="2603" y="4371"/>
                    <a:pt x="3203" y="3303"/>
                    <a:pt x="4704" y="2836"/>
                  </a:cubicBezTo>
                  <a:cubicBezTo>
                    <a:pt x="3503" y="2403"/>
                    <a:pt x="2769" y="1835"/>
                    <a:pt x="2536" y="735"/>
                  </a:cubicBezTo>
                  <a:cubicBezTo>
                    <a:pt x="2436" y="535"/>
                    <a:pt x="2336" y="334"/>
                    <a:pt x="2202" y="1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5"/>
            <p:cNvSpPr/>
            <p:nvPr/>
          </p:nvSpPr>
          <p:spPr>
            <a:xfrm>
              <a:off x="5515600" y="2769450"/>
              <a:ext cx="120100" cy="133000"/>
            </a:xfrm>
            <a:custGeom>
              <a:avLst/>
              <a:gdLst/>
              <a:ahLst/>
              <a:cxnLst/>
              <a:rect l="l" t="t" r="r" b="b"/>
              <a:pathLst>
                <a:path w="4804" h="5320" extrusionOk="0">
                  <a:moveTo>
                    <a:pt x="2235" y="0"/>
                  </a:moveTo>
                  <a:cubicBezTo>
                    <a:pt x="1835" y="1368"/>
                    <a:pt x="1401" y="2402"/>
                    <a:pt x="0" y="2569"/>
                  </a:cubicBezTo>
                  <a:cubicBezTo>
                    <a:pt x="0" y="2802"/>
                    <a:pt x="134" y="2902"/>
                    <a:pt x="334" y="2969"/>
                  </a:cubicBezTo>
                  <a:cubicBezTo>
                    <a:pt x="1268" y="3269"/>
                    <a:pt x="1802" y="3903"/>
                    <a:pt x="1969" y="4870"/>
                  </a:cubicBezTo>
                  <a:cubicBezTo>
                    <a:pt x="2069" y="5192"/>
                    <a:pt x="2109" y="5319"/>
                    <a:pt x="2190" y="5319"/>
                  </a:cubicBezTo>
                  <a:cubicBezTo>
                    <a:pt x="2244" y="5319"/>
                    <a:pt x="2316" y="5264"/>
                    <a:pt x="2436" y="5171"/>
                  </a:cubicBezTo>
                  <a:cubicBezTo>
                    <a:pt x="2602" y="3936"/>
                    <a:pt x="3370" y="3169"/>
                    <a:pt x="4804" y="2702"/>
                  </a:cubicBezTo>
                  <a:cubicBezTo>
                    <a:pt x="3236" y="2369"/>
                    <a:pt x="2636" y="1368"/>
                    <a:pt x="22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5"/>
            <p:cNvSpPr/>
            <p:nvPr/>
          </p:nvSpPr>
          <p:spPr>
            <a:xfrm>
              <a:off x="6028475" y="3170575"/>
              <a:ext cx="75075" cy="90900"/>
            </a:xfrm>
            <a:custGeom>
              <a:avLst/>
              <a:gdLst/>
              <a:ahLst/>
              <a:cxnLst/>
              <a:rect l="l" t="t" r="r" b="b"/>
              <a:pathLst>
                <a:path w="3003" h="3636" extrusionOk="0">
                  <a:moveTo>
                    <a:pt x="1535" y="0"/>
                  </a:moveTo>
                  <a:cubicBezTo>
                    <a:pt x="1301" y="767"/>
                    <a:pt x="801" y="1268"/>
                    <a:pt x="0" y="1668"/>
                  </a:cubicBezTo>
                  <a:cubicBezTo>
                    <a:pt x="967" y="1935"/>
                    <a:pt x="1301" y="2569"/>
                    <a:pt x="1535" y="3636"/>
                  </a:cubicBezTo>
                  <a:cubicBezTo>
                    <a:pt x="1835" y="2535"/>
                    <a:pt x="2202" y="1901"/>
                    <a:pt x="3002" y="1701"/>
                  </a:cubicBezTo>
                  <a:cubicBezTo>
                    <a:pt x="2435" y="1234"/>
                    <a:pt x="1801" y="834"/>
                    <a:pt x="1535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5"/>
            <p:cNvSpPr/>
            <p:nvPr/>
          </p:nvSpPr>
          <p:spPr>
            <a:xfrm>
              <a:off x="6304500" y="3626725"/>
              <a:ext cx="88425" cy="103425"/>
            </a:xfrm>
            <a:custGeom>
              <a:avLst/>
              <a:gdLst/>
              <a:ahLst/>
              <a:cxnLst/>
              <a:rect l="l" t="t" r="r" b="b"/>
              <a:pathLst>
                <a:path w="3537" h="4137" extrusionOk="0">
                  <a:moveTo>
                    <a:pt x="1568" y="0"/>
                  </a:moveTo>
                  <a:cubicBezTo>
                    <a:pt x="1401" y="1068"/>
                    <a:pt x="1034" y="1802"/>
                    <a:pt x="0" y="2002"/>
                  </a:cubicBezTo>
                  <a:cubicBezTo>
                    <a:pt x="267" y="2669"/>
                    <a:pt x="1134" y="2702"/>
                    <a:pt x="1335" y="3436"/>
                  </a:cubicBezTo>
                  <a:cubicBezTo>
                    <a:pt x="1435" y="3603"/>
                    <a:pt x="1535" y="3803"/>
                    <a:pt x="1668" y="4137"/>
                  </a:cubicBezTo>
                  <a:cubicBezTo>
                    <a:pt x="2002" y="3203"/>
                    <a:pt x="2435" y="2502"/>
                    <a:pt x="3536" y="2102"/>
                  </a:cubicBezTo>
                  <a:cubicBezTo>
                    <a:pt x="2302" y="1768"/>
                    <a:pt x="1968" y="901"/>
                    <a:pt x="1568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6840700" y="3392400"/>
              <a:ext cx="90925" cy="111750"/>
            </a:xfrm>
            <a:custGeom>
              <a:avLst/>
              <a:gdLst/>
              <a:ahLst/>
              <a:cxnLst/>
              <a:rect l="l" t="t" r="r" b="b"/>
              <a:pathLst>
                <a:path w="3637" h="4470" extrusionOk="0">
                  <a:moveTo>
                    <a:pt x="1769" y="0"/>
                  </a:moveTo>
                  <a:cubicBezTo>
                    <a:pt x="1602" y="1168"/>
                    <a:pt x="1135" y="1835"/>
                    <a:pt x="1" y="2168"/>
                  </a:cubicBezTo>
                  <a:cubicBezTo>
                    <a:pt x="1135" y="2535"/>
                    <a:pt x="1569" y="3236"/>
                    <a:pt x="1802" y="4470"/>
                  </a:cubicBezTo>
                  <a:cubicBezTo>
                    <a:pt x="2102" y="3302"/>
                    <a:pt x="2569" y="2569"/>
                    <a:pt x="3637" y="2168"/>
                  </a:cubicBezTo>
                  <a:cubicBezTo>
                    <a:pt x="2569" y="1801"/>
                    <a:pt x="2102" y="1067"/>
                    <a:pt x="1769" y="0"/>
                  </a:cubicBezTo>
                  <a:close/>
                </a:path>
              </a:pathLst>
            </a:custGeom>
            <a:solidFill>
              <a:srgbClr val="EC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6178575" y="2993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6226950" y="3639225"/>
              <a:ext cx="110925" cy="147625"/>
            </a:xfrm>
            <a:custGeom>
              <a:avLst/>
              <a:gdLst/>
              <a:ahLst/>
              <a:cxnLst/>
              <a:rect l="l" t="t" r="r" b="b"/>
              <a:pathLst>
                <a:path w="4437" h="5905" extrusionOk="0">
                  <a:moveTo>
                    <a:pt x="2402" y="1"/>
                  </a:moveTo>
                  <a:cubicBezTo>
                    <a:pt x="2202" y="1302"/>
                    <a:pt x="1601" y="2336"/>
                    <a:pt x="0" y="2836"/>
                  </a:cubicBezTo>
                  <a:cubicBezTo>
                    <a:pt x="1668" y="3236"/>
                    <a:pt x="2168" y="4304"/>
                    <a:pt x="2435" y="5905"/>
                  </a:cubicBezTo>
                  <a:cubicBezTo>
                    <a:pt x="2735" y="4404"/>
                    <a:pt x="3336" y="3470"/>
                    <a:pt x="4437" y="2936"/>
                  </a:cubicBezTo>
                  <a:cubicBezTo>
                    <a:pt x="4236" y="2202"/>
                    <a:pt x="3369" y="2169"/>
                    <a:pt x="3102" y="1502"/>
                  </a:cubicBezTo>
                  <a:cubicBezTo>
                    <a:pt x="2869" y="1002"/>
                    <a:pt x="2635" y="501"/>
                    <a:pt x="2402" y="1"/>
                  </a:cubicBezTo>
                  <a:close/>
                </a:path>
              </a:pathLst>
            </a:custGeom>
            <a:solidFill>
              <a:srgbClr val="CCD7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6407075" y="3825950"/>
              <a:ext cx="1752925" cy="415425"/>
            </a:xfrm>
            <a:custGeom>
              <a:avLst/>
              <a:gdLst/>
              <a:ahLst/>
              <a:cxnLst/>
              <a:rect l="l" t="t" r="r" b="b"/>
              <a:pathLst>
                <a:path w="70117" h="16617" extrusionOk="0">
                  <a:moveTo>
                    <a:pt x="22824" y="1"/>
                  </a:moveTo>
                  <a:cubicBezTo>
                    <a:pt x="21576" y="1"/>
                    <a:pt x="20330" y="217"/>
                    <a:pt x="19114" y="404"/>
                  </a:cubicBezTo>
                  <a:cubicBezTo>
                    <a:pt x="13210" y="1238"/>
                    <a:pt x="7706" y="3106"/>
                    <a:pt x="3102" y="7042"/>
                  </a:cubicBezTo>
                  <a:cubicBezTo>
                    <a:pt x="1935" y="8010"/>
                    <a:pt x="667" y="8977"/>
                    <a:pt x="0" y="10445"/>
                  </a:cubicBezTo>
                  <a:cubicBezTo>
                    <a:pt x="34" y="10778"/>
                    <a:pt x="267" y="10945"/>
                    <a:pt x="534" y="11045"/>
                  </a:cubicBezTo>
                  <a:cubicBezTo>
                    <a:pt x="2569" y="12079"/>
                    <a:pt x="3970" y="13714"/>
                    <a:pt x="5071" y="15682"/>
                  </a:cubicBezTo>
                  <a:cubicBezTo>
                    <a:pt x="5237" y="16049"/>
                    <a:pt x="5437" y="16416"/>
                    <a:pt x="5871" y="16516"/>
                  </a:cubicBezTo>
                  <a:cubicBezTo>
                    <a:pt x="6046" y="16543"/>
                    <a:pt x="6220" y="16556"/>
                    <a:pt x="6394" y="16556"/>
                  </a:cubicBezTo>
                  <a:cubicBezTo>
                    <a:pt x="6854" y="16556"/>
                    <a:pt x="7313" y="16470"/>
                    <a:pt x="7772" y="16349"/>
                  </a:cubicBezTo>
                  <a:cubicBezTo>
                    <a:pt x="12609" y="15081"/>
                    <a:pt x="17613" y="14681"/>
                    <a:pt x="22583" y="14548"/>
                  </a:cubicBezTo>
                  <a:cubicBezTo>
                    <a:pt x="22891" y="14542"/>
                    <a:pt x="23199" y="14539"/>
                    <a:pt x="23507" y="14539"/>
                  </a:cubicBezTo>
                  <a:cubicBezTo>
                    <a:pt x="26735" y="14539"/>
                    <a:pt x="29963" y="14843"/>
                    <a:pt x="33191" y="15148"/>
                  </a:cubicBezTo>
                  <a:cubicBezTo>
                    <a:pt x="37694" y="15615"/>
                    <a:pt x="42197" y="16015"/>
                    <a:pt x="46700" y="16416"/>
                  </a:cubicBezTo>
                  <a:cubicBezTo>
                    <a:pt x="47467" y="16416"/>
                    <a:pt x="48235" y="16616"/>
                    <a:pt x="49002" y="16616"/>
                  </a:cubicBezTo>
                  <a:lnTo>
                    <a:pt x="68883" y="16616"/>
                  </a:lnTo>
                  <a:cubicBezTo>
                    <a:pt x="68949" y="16616"/>
                    <a:pt x="69016" y="16616"/>
                    <a:pt x="69083" y="16616"/>
                  </a:cubicBezTo>
                  <a:cubicBezTo>
                    <a:pt x="69448" y="16616"/>
                    <a:pt x="69807" y="16593"/>
                    <a:pt x="70117" y="16282"/>
                  </a:cubicBezTo>
                  <a:cubicBezTo>
                    <a:pt x="70050" y="16015"/>
                    <a:pt x="69984" y="15682"/>
                    <a:pt x="69917" y="15381"/>
                  </a:cubicBezTo>
                  <a:cubicBezTo>
                    <a:pt x="69817" y="14981"/>
                    <a:pt x="69717" y="14614"/>
                    <a:pt x="69583" y="14214"/>
                  </a:cubicBezTo>
                  <a:cubicBezTo>
                    <a:pt x="69362" y="14317"/>
                    <a:pt x="69133" y="14349"/>
                    <a:pt x="68904" y="14349"/>
                  </a:cubicBezTo>
                  <a:cubicBezTo>
                    <a:pt x="68616" y="14349"/>
                    <a:pt x="68327" y="14299"/>
                    <a:pt x="68049" y="14281"/>
                  </a:cubicBezTo>
                  <a:lnTo>
                    <a:pt x="68583" y="14281"/>
                  </a:lnTo>
                  <a:cubicBezTo>
                    <a:pt x="68694" y="14292"/>
                    <a:pt x="68805" y="14303"/>
                    <a:pt x="68915" y="14303"/>
                  </a:cubicBezTo>
                  <a:cubicBezTo>
                    <a:pt x="69135" y="14303"/>
                    <a:pt x="69350" y="14258"/>
                    <a:pt x="69550" y="14081"/>
                  </a:cubicBezTo>
                  <a:cubicBezTo>
                    <a:pt x="69150" y="13280"/>
                    <a:pt x="68716" y="12479"/>
                    <a:pt x="68449" y="11612"/>
                  </a:cubicBezTo>
                  <a:cubicBezTo>
                    <a:pt x="68015" y="10211"/>
                    <a:pt x="66681" y="9411"/>
                    <a:pt x="66147" y="8076"/>
                  </a:cubicBezTo>
                  <a:cubicBezTo>
                    <a:pt x="65814" y="7242"/>
                    <a:pt x="65447" y="6408"/>
                    <a:pt x="64713" y="5841"/>
                  </a:cubicBezTo>
                  <a:cubicBezTo>
                    <a:pt x="64380" y="5574"/>
                    <a:pt x="64013" y="5474"/>
                    <a:pt x="63579" y="5408"/>
                  </a:cubicBezTo>
                  <a:cubicBezTo>
                    <a:pt x="58942" y="4907"/>
                    <a:pt x="54339" y="4007"/>
                    <a:pt x="49736" y="3206"/>
                  </a:cubicBezTo>
                  <a:cubicBezTo>
                    <a:pt x="47201" y="2772"/>
                    <a:pt x="44699" y="2205"/>
                    <a:pt x="42164" y="1705"/>
                  </a:cubicBezTo>
                  <a:cubicBezTo>
                    <a:pt x="37060" y="738"/>
                    <a:pt x="31956" y="4"/>
                    <a:pt x="26753" y="4"/>
                  </a:cubicBezTo>
                  <a:lnTo>
                    <a:pt x="23083" y="4"/>
                  </a:lnTo>
                  <a:cubicBezTo>
                    <a:pt x="22997" y="2"/>
                    <a:pt x="22910" y="1"/>
                    <a:pt x="22824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4501550" y="3782850"/>
              <a:ext cx="1831325" cy="458825"/>
            </a:xfrm>
            <a:custGeom>
              <a:avLst/>
              <a:gdLst/>
              <a:ahLst/>
              <a:cxnLst/>
              <a:rect l="l" t="t" r="r" b="b"/>
              <a:pathLst>
                <a:path w="73253" h="18353" extrusionOk="0">
                  <a:moveTo>
                    <a:pt x="49783" y="1"/>
                  </a:moveTo>
                  <a:cubicBezTo>
                    <a:pt x="46677" y="1"/>
                    <a:pt x="43592" y="294"/>
                    <a:pt x="40529" y="694"/>
                  </a:cubicBezTo>
                  <a:cubicBezTo>
                    <a:pt x="33658" y="1628"/>
                    <a:pt x="26953" y="3296"/>
                    <a:pt x="20215" y="4697"/>
                  </a:cubicBezTo>
                  <a:cubicBezTo>
                    <a:pt x="15845" y="5597"/>
                    <a:pt x="11475" y="6364"/>
                    <a:pt x="7105" y="7098"/>
                  </a:cubicBezTo>
                  <a:cubicBezTo>
                    <a:pt x="6505" y="7165"/>
                    <a:pt x="5938" y="7232"/>
                    <a:pt x="5404" y="7565"/>
                  </a:cubicBezTo>
                  <a:cubicBezTo>
                    <a:pt x="4904" y="7966"/>
                    <a:pt x="4770" y="8599"/>
                    <a:pt x="4437" y="9133"/>
                  </a:cubicBezTo>
                  <a:cubicBezTo>
                    <a:pt x="3970" y="9934"/>
                    <a:pt x="3669" y="11034"/>
                    <a:pt x="2969" y="11535"/>
                  </a:cubicBezTo>
                  <a:cubicBezTo>
                    <a:pt x="2168" y="12135"/>
                    <a:pt x="1902" y="12836"/>
                    <a:pt x="1635" y="13636"/>
                  </a:cubicBezTo>
                  <a:cubicBezTo>
                    <a:pt x="1234" y="14737"/>
                    <a:pt x="801" y="15838"/>
                    <a:pt x="400" y="16939"/>
                  </a:cubicBezTo>
                  <a:cubicBezTo>
                    <a:pt x="512" y="17050"/>
                    <a:pt x="646" y="17093"/>
                    <a:pt x="788" y="17108"/>
                  </a:cubicBezTo>
                  <a:lnTo>
                    <a:pt x="788" y="17108"/>
                  </a:lnTo>
                  <a:cubicBezTo>
                    <a:pt x="583" y="17116"/>
                    <a:pt x="381" y="17150"/>
                    <a:pt x="200" y="17306"/>
                  </a:cubicBezTo>
                  <a:cubicBezTo>
                    <a:pt x="134" y="17539"/>
                    <a:pt x="67" y="17806"/>
                    <a:pt x="0" y="18039"/>
                  </a:cubicBezTo>
                  <a:cubicBezTo>
                    <a:pt x="289" y="18306"/>
                    <a:pt x="638" y="18351"/>
                    <a:pt x="986" y="18351"/>
                  </a:cubicBezTo>
                  <a:cubicBezTo>
                    <a:pt x="1160" y="18351"/>
                    <a:pt x="1334" y="18340"/>
                    <a:pt x="1501" y="18340"/>
                  </a:cubicBezTo>
                  <a:cubicBezTo>
                    <a:pt x="2225" y="18330"/>
                    <a:pt x="2949" y="18327"/>
                    <a:pt x="3672" y="18327"/>
                  </a:cubicBezTo>
                  <a:cubicBezTo>
                    <a:pt x="5650" y="18327"/>
                    <a:pt x="7627" y="18353"/>
                    <a:pt x="9604" y="18353"/>
                  </a:cubicBezTo>
                  <a:cubicBezTo>
                    <a:pt x="12040" y="18353"/>
                    <a:pt x="14476" y="18314"/>
                    <a:pt x="16912" y="18140"/>
                  </a:cubicBezTo>
                  <a:cubicBezTo>
                    <a:pt x="19748" y="17906"/>
                    <a:pt x="22616" y="17773"/>
                    <a:pt x="25452" y="17606"/>
                  </a:cubicBezTo>
                  <a:cubicBezTo>
                    <a:pt x="28454" y="17406"/>
                    <a:pt x="31456" y="17172"/>
                    <a:pt x="34458" y="16972"/>
                  </a:cubicBezTo>
                  <a:cubicBezTo>
                    <a:pt x="38594" y="16672"/>
                    <a:pt x="42731" y="16405"/>
                    <a:pt x="46900" y="16272"/>
                  </a:cubicBezTo>
                  <a:cubicBezTo>
                    <a:pt x="47176" y="16264"/>
                    <a:pt x="47453" y="16261"/>
                    <a:pt x="47729" y="16261"/>
                  </a:cubicBezTo>
                  <a:cubicBezTo>
                    <a:pt x="50021" y="16261"/>
                    <a:pt x="52313" y="16490"/>
                    <a:pt x="54606" y="16638"/>
                  </a:cubicBezTo>
                  <a:cubicBezTo>
                    <a:pt x="57408" y="16839"/>
                    <a:pt x="60176" y="17206"/>
                    <a:pt x="62845" y="18073"/>
                  </a:cubicBezTo>
                  <a:cubicBezTo>
                    <a:pt x="63054" y="18119"/>
                    <a:pt x="63279" y="18182"/>
                    <a:pt x="63498" y="18182"/>
                  </a:cubicBezTo>
                  <a:cubicBezTo>
                    <a:pt x="63594" y="18182"/>
                    <a:pt x="63688" y="18170"/>
                    <a:pt x="63779" y="18140"/>
                  </a:cubicBezTo>
                  <a:cubicBezTo>
                    <a:pt x="64213" y="17973"/>
                    <a:pt x="64346" y="17572"/>
                    <a:pt x="64513" y="17206"/>
                  </a:cubicBezTo>
                  <a:cubicBezTo>
                    <a:pt x="66081" y="14203"/>
                    <a:pt x="68516" y="12469"/>
                    <a:pt x="71918" y="12102"/>
                  </a:cubicBezTo>
                  <a:cubicBezTo>
                    <a:pt x="72385" y="12069"/>
                    <a:pt x="72919" y="12102"/>
                    <a:pt x="73252" y="11568"/>
                  </a:cubicBezTo>
                  <a:cubicBezTo>
                    <a:pt x="73252" y="11135"/>
                    <a:pt x="73019" y="10734"/>
                    <a:pt x="72819" y="10367"/>
                  </a:cubicBezTo>
                  <a:cubicBezTo>
                    <a:pt x="70884" y="6831"/>
                    <a:pt x="67982" y="4330"/>
                    <a:pt x="64379" y="2595"/>
                  </a:cubicBezTo>
                  <a:cubicBezTo>
                    <a:pt x="60510" y="760"/>
                    <a:pt x="56340" y="327"/>
                    <a:pt x="52137" y="60"/>
                  </a:cubicBezTo>
                  <a:cubicBezTo>
                    <a:pt x="51351" y="20"/>
                    <a:pt x="50566" y="1"/>
                    <a:pt x="49783" y="1"/>
                  </a:cubicBezTo>
                  <a:close/>
                </a:path>
              </a:pathLst>
            </a:custGeom>
            <a:solidFill>
              <a:srgbClr val="CDB2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5"/>
            <p:cNvSpPr/>
            <p:nvPr/>
          </p:nvSpPr>
          <p:spPr>
            <a:xfrm>
              <a:off x="7130925" y="3020450"/>
              <a:ext cx="502050" cy="271450"/>
            </a:xfrm>
            <a:custGeom>
              <a:avLst/>
              <a:gdLst/>
              <a:ahLst/>
              <a:cxnLst/>
              <a:rect l="l" t="t" r="r" b="b"/>
              <a:pathLst>
                <a:path w="20082" h="10858" extrusionOk="0">
                  <a:moveTo>
                    <a:pt x="20081" y="1"/>
                  </a:moveTo>
                  <a:lnTo>
                    <a:pt x="20081" y="1"/>
                  </a:lnTo>
                  <a:cubicBezTo>
                    <a:pt x="18980" y="401"/>
                    <a:pt x="18013" y="768"/>
                    <a:pt x="17079" y="1135"/>
                  </a:cubicBezTo>
                  <a:cubicBezTo>
                    <a:pt x="14511" y="2369"/>
                    <a:pt x="11942" y="3570"/>
                    <a:pt x="9407" y="4871"/>
                  </a:cubicBezTo>
                  <a:cubicBezTo>
                    <a:pt x="6438" y="6372"/>
                    <a:pt x="3569" y="7973"/>
                    <a:pt x="834" y="9908"/>
                  </a:cubicBezTo>
                  <a:cubicBezTo>
                    <a:pt x="701" y="10308"/>
                    <a:pt x="0" y="10241"/>
                    <a:pt x="100" y="10842"/>
                  </a:cubicBezTo>
                  <a:cubicBezTo>
                    <a:pt x="148" y="10852"/>
                    <a:pt x="194" y="10857"/>
                    <a:pt x="239" y="10857"/>
                  </a:cubicBezTo>
                  <a:cubicBezTo>
                    <a:pt x="476" y="10857"/>
                    <a:pt x="677" y="10726"/>
                    <a:pt x="901" y="10642"/>
                  </a:cubicBezTo>
                  <a:cubicBezTo>
                    <a:pt x="3336" y="9808"/>
                    <a:pt x="5804" y="9107"/>
                    <a:pt x="8306" y="8507"/>
                  </a:cubicBezTo>
                  <a:cubicBezTo>
                    <a:pt x="11242" y="7806"/>
                    <a:pt x="14177" y="7206"/>
                    <a:pt x="17112" y="6706"/>
                  </a:cubicBezTo>
                  <a:cubicBezTo>
                    <a:pt x="17546" y="6605"/>
                    <a:pt x="18180" y="6772"/>
                    <a:pt x="18380" y="6105"/>
                  </a:cubicBezTo>
                  <a:cubicBezTo>
                    <a:pt x="18914" y="4104"/>
                    <a:pt x="19481" y="2136"/>
                    <a:pt x="20081" y="1"/>
                  </a:cubicBezTo>
                  <a:close/>
                </a:path>
              </a:pathLst>
            </a:custGeom>
            <a:solidFill>
              <a:srgbClr val="BEA3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5"/>
            <p:cNvSpPr/>
            <p:nvPr/>
          </p:nvSpPr>
          <p:spPr>
            <a:xfrm>
              <a:off x="7100900" y="3268125"/>
              <a:ext cx="52550" cy="37550"/>
            </a:xfrm>
            <a:custGeom>
              <a:avLst/>
              <a:gdLst/>
              <a:ahLst/>
              <a:cxnLst/>
              <a:rect l="l" t="t" r="r" b="b"/>
              <a:pathLst>
                <a:path w="2102" h="1502" extrusionOk="0">
                  <a:moveTo>
                    <a:pt x="2035" y="1"/>
                  </a:moveTo>
                  <a:lnTo>
                    <a:pt x="2035" y="1"/>
                  </a:lnTo>
                  <a:cubicBezTo>
                    <a:pt x="1335" y="434"/>
                    <a:pt x="534" y="801"/>
                    <a:pt x="0" y="1502"/>
                  </a:cubicBezTo>
                  <a:cubicBezTo>
                    <a:pt x="467" y="1402"/>
                    <a:pt x="868" y="1168"/>
                    <a:pt x="1301" y="935"/>
                  </a:cubicBezTo>
                  <a:cubicBezTo>
                    <a:pt x="1335" y="434"/>
                    <a:pt x="2102" y="535"/>
                    <a:pt x="2035" y="1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5"/>
            <p:cNvSpPr/>
            <p:nvPr/>
          </p:nvSpPr>
          <p:spPr>
            <a:xfrm>
              <a:off x="6521325" y="4225350"/>
              <a:ext cx="1676225" cy="76500"/>
            </a:xfrm>
            <a:custGeom>
              <a:avLst/>
              <a:gdLst/>
              <a:ahLst/>
              <a:cxnLst/>
              <a:rect l="l" t="t" r="r" b="b"/>
              <a:pathLst>
                <a:path w="67049" h="3060" extrusionOk="0">
                  <a:moveTo>
                    <a:pt x="16332" y="1"/>
                  </a:moveTo>
                  <a:cubicBezTo>
                    <a:pt x="11897" y="1"/>
                    <a:pt x="7464" y="37"/>
                    <a:pt x="3036" y="173"/>
                  </a:cubicBezTo>
                  <a:cubicBezTo>
                    <a:pt x="2402" y="373"/>
                    <a:pt x="1768" y="339"/>
                    <a:pt x="1134" y="373"/>
                  </a:cubicBezTo>
                  <a:cubicBezTo>
                    <a:pt x="934" y="606"/>
                    <a:pt x="1034" y="840"/>
                    <a:pt x="1101" y="1073"/>
                  </a:cubicBezTo>
                  <a:cubicBezTo>
                    <a:pt x="1199" y="1489"/>
                    <a:pt x="1207" y="1815"/>
                    <a:pt x="902" y="1815"/>
                  </a:cubicBezTo>
                  <a:cubicBezTo>
                    <a:pt x="791" y="1815"/>
                    <a:pt x="639" y="1772"/>
                    <a:pt x="434" y="1674"/>
                  </a:cubicBezTo>
                  <a:cubicBezTo>
                    <a:pt x="369" y="1637"/>
                    <a:pt x="314" y="1620"/>
                    <a:pt x="268" y="1620"/>
                  </a:cubicBezTo>
                  <a:cubicBezTo>
                    <a:pt x="150" y="1620"/>
                    <a:pt x="91" y="1730"/>
                    <a:pt x="67" y="1874"/>
                  </a:cubicBezTo>
                  <a:cubicBezTo>
                    <a:pt x="0" y="2641"/>
                    <a:pt x="534" y="2841"/>
                    <a:pt x="1101" y="2941"/>
                  </a:cubicBezTo>
                  <a:cubicBezTo>
                    <a:pt x="1494" y="3016"/>
                    <a:pt x="1888" y="3060"/>
                    <a:pt x="2287" y="3060"/>
                  </a:cubicBezTo>
                  <a:cubicBezTo>
                    <a:pt x="2599" y="3060"/>
                    <a:pt x="2914" y="3033"/>
                    <a:pt x="3236" y="2975"/>
                  </a:cubicBezTo>
                  <a:cubicBezTo>
                    <a:pt x="3412" y="2816"/>
                    <a:pt x="3617" y="2778"/>
                    <a:pt x="3825" y="2778"/>
                  </a:cubicBezTo>
                  <a:cubicBezTo>
                    <a:pt x="4010" y="2778"/>
                    <a:pt x="4197" y="2808"/>
                    <a:pt x="4370" y="2808"/>
                  </a:cubicBezTo>
                  <a:lnTo>
                    <a:pt x="65380" y="2808"/>
                  </a:lnTo>
                  <a:cubicBezTo>
                    <a:pt x="66414" y="2808"/>
                    <a:pt x="66948" y="2408"/>
                    <a:pt x="67015" y="1674"/>
                  </a:cubicBezTo>
                  <a:cubicBezTo>
                    <a:pt x="67048" y="940"/>
                    <a:pt x="66548" y="473"/>
                    <a:pt x="65547" y="339"/>
                  </a:cubicBezTo>
                  <a:cubicBezTo>
                    <a:pt x="65013" y="339"/>
                    <a:pt x="64480" y="373"/>
                    <a:pt x="63979" y="373"/>
                  </a:cubicBezTo>
                  <a:cubicBezTo>
                    <a:pt x="62650" y="355"/>
                    <a:pt x="61323" y="349"/>
                    <a:pt x="59996" y="349"/>
                  </a:cubicBezTo>
                  <a:cubicBezTo>
                    <a:pt x="57275" y="349"/>
                    <a:pt x="54558" y="374"/>
                    <a:pt x="51840" y="374"/>
                  </a:cubicBezTo>
                  <a:cubicBezTo>
                    <a:pt x="48562" y="374"/>
                    <a:pt x="45283" y="337"/>
                    <a:pt x="41997" y="173"/>
                  </a:cubicBezTo>
                  <a:cubicBezTo>
                    <a:pt x="41776" y="246"/>
                    <a:pt x="41534" y="269"/>
                    <a:pt x="41294" y="269"/>
                  </a:cubicBezTo>
                  <a:cubicBezTo>
                    <a:pt x="41101" y="269"/>
                    <a:pt x="40908" y="254"/>
                    <a:pt x="40729" y="239"/>
                  </a:cubicBezTo>
                  <a:cubicBezTo>
                    <a:pt x="39095" y="106"/>
                    <a:pt x="37427" y="39"/>
                    <a:pt x="35792" y="39"/>
                  </a:cubicBezTo>
                  <a:cubicBezTo>
                    <a:pt x="34481" y="47"/>
                    <a:pt x="33169" y="50"/>
                    <a:pt x="31856" y="50"/>
                  </a:cubicBezTo>
                  <a:cubicBezTo>
                    <a:pt x="26685" y="50"/>
                    <a:pt x="21508" y="1"/>
                    <a:pt x="16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4464025" y="4225475"/>
              <a:ext cx="1682875" cy="79250"/>
            </a:xfrm>
            <a:custGeom>
              <a:avLst/>
              <a:gdLst/>
              <a:ahLst/>
              <a:cxnLst/>
              <a:rect l="l" t="t" r="r" b="b"/>
              <a:pathLst>
                <a:path w="67315" h="3170" extrusionOk="0">
                  <a:moveTo>
                    <a:pt x="62178" y="1"/>
                  </a:moveTo>
                  <a:cubicBezTo>
                    <a:pt x="50403" y="34"/>
                    <a:pt x="38628" y="34"/>
                    <a:pt x="26853" y="34"/>
                  </a:cubicBezTo>
                  <a:cubicBezTo>
                    <a:pt x="25518" y="34"/>
                    <a:pt x="24184" y="101"/>
                    <a:pt x="22850" y="101"/>
                  </a:cubicBezTo>
                  <a:cubicBezTo>
                    <a:pt x="21837" y="125"/>
                    <a:pt x="20807" y="248"/>
                    <a:pt x="19785" y="248"/>
                  </a:cubicBezTo>
                  <a:cubicBezTo>
                    <a:pt x="19359" y="248"/>
                    <a:pt x="18935" y="227"/>
                    <a:pt x="18513" y="168"/>
                  </a:cubicBezTo>
                  <a:cubicBezTo>
                    <a:pt x="18157" y="168"/>
                    <a:pt x="17802" y="153"/>
                    <a:pt x="17446" y="153"/>
                  </a:cubicBezTo>
                  <a:cubicBezTo>
                    <a:pt x="17268" y="153"/>
                    <a:pt x="17090" y="157"/>
                    <a:pt x="16912" y="168"/>
                  </a:cubicBezTo>
                  <a:cubicBezTo>
                    <a:pt x="14574" y="335"/>
                    <a:pt x="12235" y="377"/>
                    <a:pt x="9897" y="377"/>
                  </a:cubicBezTo>
                  <a:cubicBezTo>
                    <a:pt x="7461" y="377"/>
                    <a:pt x="5025" y="331"/>
                    <a:pt x="2589" y="331"/>
                  </a:cubicBezTo>
                  <a:cubicBezTo>
                    <a:pt x="2226" y="331"/>
                    <a:pt x="1864" y="332"/>
                    <a:pt x="1501" y="334"/>
                  </a:cubicBezTo>
                  <a:cubicBezTo>
                    <a:pt x="901" y="368"/>
                    <a:pt x="400" y="535"/>
                    <a:pt x="167" y="1168"/>
                  </a:cubicBezTo>
                  <a:cubicBezTo>
                    <a:pt x="0" y="1635"/>
                    <a:pt x="100" y="2036"/>
                    <a:pt x="400" y="2403"/>
                  </a:cubicBezTo>
                  <a:cubicBezTo>
                    <a:pt x="718" y="2778"/>
                    <a:pt x="1137" y="2804"/>
                    <a:pt x="1568" y="2804"/>
                  </a:cubicBezTo>
                  <a:cubicBezTo>
                    <a:pt x="1635" y="2804"/>
                    <a:pt x="1701" y="2803"/>
                    <a:pt x="1768" y="2803"/>
                  </a:cubicBezTo>
                  <a:lnTo>
                    <a:pt x="61944" y="2803"/>
                  </a:lnTo>
                  <a:cubicBezTo>
                    <a:pt x="62111" y="2803"/>
                    <a:pt x="62283" y="2778"/>
                    <a:pt x="62444" y="2778"/>
                  </a:cubicBezTo>
                  <a:cubicBezTo>
                    <a:pt x="62703" y="2778"/>
                    <a:pt x="62935" y="2841"/>
                    <a:pt x="63078" y="3170"/>
                  </a:cubicBezTo>
                  <a:cubicBezTo>
                    <a:pt x="63586" y="3038"/>
                    <a:pt x="64105" y="3023"/>
                    <a:pt x="64622" y="3023"/>
                  </a:cubicBezTo>
                  <a:cubicBezTo>
                    <a:pt x="64774" y="3023"/>
                    <a:pt x="64927" y="3024"/>
                    <a:pt x="65079" y="3024"/>
                  </a:cubicBezTo>
                  <a:cubicBezTo>
                    <a:pt x="65325" y="3024"/>
                    <a:pt x="65571" y="3021"/>
                    <a:pt x="65814" y="3003"/>
                  </a:cubicBezTo>
                  <a:cubicBezTo>
                    <a:pt x="66481" y="2936"/>
                    <a:pt x="66915" y="2603"/>
                    <a:pt x="67148" y="1969"/>
                  </a:cubicBezTo>
                  <a:cubicBezTo>
                    <a:pt x="67315" y="1469"/>
                    <a:pt x="67181" y="1002"/>
                    <a:pt x="66681" y="701"/>
                  </a:cubicBezTo>
                  <a:cubicBezTo>
                    <a:pt x="66617" y="683"/>
                    <a:pt x="66561" y="675"/>
                    <a:pt x="66512" y="675"/>
                  </a:cubicBezTo>
                  <a:cubicBezTo>
                    <a:pt x="66202" y="675"/>
                    <a:pt x="66158" y="1005"/>
                    <a:pt x="66014" y="1235"/>
                  </a:cubicBezTo>
                  <a:cubicBezTo>
                    <a:pt x="65900" y="1434"/>
                    <a:pt x="65835" y="1731"/>
                    <a:pt x="65590" y="1731"/>
                  </a:cubicBezTo>
                  <a:cubicBezTo>
                    <a:pt x="65548" y="1731"/>
                    <a:pt x="65501" y="1722"/>
                    <a:pt x="65447" y="1702"/>
                  </a:cubicBezTo>
                  <a:cubicBezTo>
                    <a:pt x="65113" y="1569"/>
                    <a:pt x="65280" y="1235"/>
                    <a:pt x="65313" y="968"/>
                  </a:cubicBezTo>
                  <a:cubicBezTo>
                    <a:pt x="65347" y="768"/>
                    <a:pt x="65447" y="568"/>
                    <a:pt x="65280" y="368"/>
                  </a:cubicBezTo>
                  <a:cubicBezTo>
                    <a:pt x="65047" y="301"/>
                    <a:pt x="64813" y="234"/>
                    <a:pt x="64580" y="168"/>
                  </a:cubicBezTo>
                  <a:cubicBezTo>
                    <a:pt x="64453" y="183"/>
                    <a:pt x="64328" y="190"/>
                    <a:pt x="64202" y="190"/>
                  </a:cubicBezTo>
                  <a:cubicBezTo>
                    <a:pt x="63535" y="190"/>
                    <a:pt x="62880" y="1"/>
                    <a:pt x="621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6086850" y="4076200"/>
              <a:ext cx="473675" cy="203425"/>
            </a:xfrm>
            <a:custGeom>
              <a:avLst/>
              <a:gdLst/>
              <a:ahLst/>
              <a:cxnLst/>
              <a:rect l="l" t="t" r="r" b="b"/>
              <a:pathLst>
                <a:path w="18947" h="8137" extrusionOk="0">
                  <a:moveTo>
                    <a:pt x="9707" y="1"/>
                  </a:moveTo>
                  <a:cubicBezTo>
                    <a:pt x="8173" y="101"/>
                    <a:pt x="6638" y="335"/>
                    <a:pt x="5204" y="1002"/>
                  </a:cubicBezTo>
                  <a:cubicBezTo>
                    <a:pt x="2902" y="2136"/>
                    <a:pt x="1434" y="4037"/>
                    <a:pt x="367" y="6339"/>
                  </a:cubicBezTo>
                  <a:cubicBezTo>
                    <a:pt x="267" y="6639"/>
                    <a:pt x="167" y="6906"/>
                    <a:pt x="100" y="7206"/>
                  </a:cubicBezTo>
                  <a:cubicBezTo>
                    <a:pt x="0" y="7573"/>
                    <a:pt x="67" y="7907"/>
                    <a:pt x="434" y="8073"/>
                  </a:cubicBezTo>
                  <a:cubicBezTo>
                    <a:pt x="508" y="8104"/>
                    <a:pt x="575" y="8118"/>
                    <a:pt x="636" y="8118"/>
                  </a:cubicBezTo>
                  <a:cubicBezTo>
                    <a:pt x="906" y="8118"/>
                    <a:pt x="1059" y="7851"/>
                    <a:pt x="1168" y="7606"/>
                  </a:cubicBezTo>
                  <a:cubicBezTo>
                    <a:pt x="1301" y="7306"/>
                    <a:pt x="1434" y="6973"/>
                    <a:pt x="1568" y="6672"/>
                  </a:cubicBezTo>
                  <a:cubicBezTo>
                    <a:pt x="2949" y="3126"/>
                    <a:pt x="6043" y="1184"/>
                    <a:pt x="9442" y="1184"/>
                  </a:cubicBezTo>
                  <a:cubicBezTo>
                    <a:pt x="10231" y="1184"/>
                    <a:pt x="11037" y="1288"/>
                    <a:pt x="11842" y="1502"/>
                  </a:cubicBezTo>
                  <a:cubicBezTo>
                    <a:pt x="14911" y="2303"/>
                    <a:pt x="16612" y="4671"/>
                    <a:pt x="17613" y="7573"/>
                  </a:cubicBezTo>
                  <a:cubicBezTo>
                    <a:pt x="17793" y="7805"/>
                    <a:pt x="17934" y="8137"/>
                    <a:pt x="18219" y="8137"/>
                  </a:cubicBezTo>
                  <a:cubicBezTo>
                    <a:pt x="18303" y="8137"/>
                    <a:pt x="18400" y="8108"/>
                    <a:pt x="18513" y="8040"/>
                  </a:cubicBezTo>
                  <a:cubicBezTo>
                    <a:pt x="18947" y="7773"/>
                    <a:pt x="18847" y="7340"/>
                    <a:pt x="18680" y="6973"/>
                  </a:cubicBezTo>
                  <a:cubicBezTo>
                    <a:pt x="18613" y="6772"/>
                    <a:pt x="18580" y="6572"/>
                    <a:pt x="18513" y="6372"/>
                  </a:cubicBezTo>
                  <a:cubicBezTo>
                    <a:pt x="17246" y="3870"/>
                    <a:pt x="15578" y="1736"/>
                    <a:pt x="12943" y="568"/>
                  </a:cubicBezTo>
                  <a:cubicBezTo>
                    <a:pt x="12809" y="535"/>
                    <a:pt x="12676" y="501"/>
                    <a:pt x="12542" y="501"/>
                  </a:cubicBezTo>
                  <a:cubicBezTo>
                    <a:pt x="12242" y="401"/>
                    <a:pt x="11942" y="301"/>
                    <a:pt x="11642" y="201"/>
                  </a:cubicBezTo>
                  <a:cubicBezTo>
                    <a:pt x="11275" y="201"/>
                    <a:pt x="10875" y="168"/>
                    <a:pt x="10508" y="134"/>
                  </a:cubicBezTo>
                  <a:cubicBezTo>
                    <a:pt x="10369" y="134"/>
                    <a:pt x="10238" y="156"/>
                    <a:pt x="10113" y="156"/>
                  </a:cubicBezTo>
                  <a:cubicBezTo>
                    <a:pt x="9968" y="156"/>
                    <a:pt x="9833" y="127"/>
                    <a:pt x="9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6979150" y="3826875"/>
              <a:ext cx="98425" cy="5025"/>
            </a:xfrm>
            <a:custGeom>
              <a:avLst/>
              <a:gdLst/>
              <a:ahLst/>
              <a:cxnLst/>
              <a:rect l="l" t="t" r="r" b="b"/>
              <a:pathLst>
                <a:path w="3937" h="201" extrusionOk="0">
                  <a:moveTo>
                    <a:pt x="1981" y="0"/>
                  </a:moveTo>
                  <a:cubicBezTo>
                    <a:pt x="1326" y="0"/>
                    <a:pt x="667" y="67"/>
                    <a:pt x="0" y="200"/>
                  </a:cubicBezTo>
                  <a:lnTo>
                    <a:pt x="3936" y="200"/>
                  </a:lnTo>
                  <a:cubicBezTo>
                    <a:pt x="3286" y="67"/>
                    <a:pt x="2635" y="0"/>
                    <a:pt x="1981" y="0"/>
                  </a:cubicBezTo>
                  <a:close/>
                </a:path>
              </a:pathLst>
            </a:custGeom>
            <a:solidFill>
              <a:srgbClr val="CAC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5780800" y="3867675"/>
              <a:ext cx="252700" cy="322800"/>
            </a:xfrm>
            <a:custGeom>
              <a:avLst/>
              <a:gdLst/>
              <a:ahLst/>
              <a:cxnLst/>
              <a:rect l="l" t="t" r="r" b="b"/>
              <a:pathLst>
                <a:path w="10108" h="12912" extrusionOk="0">
                  <a:moveTo>
                    <a:pt x="796" y="1"/>
                  </a:moveTo>
                  <a:cubicBezTo>
                    <a:pt x="675" y="1"/>
                    <a:pt x="555" y="1"/>
                    <a:pt x="434" y="3"/>
                  </a:cubicBezTo>
                  <a:cubicBezTo>
                    <a:pt x="334" y="3"/>
                    <a:pt x="234" y="36"/>
                    <a:pt x="167" y="136"/>
                  </a:cubicBezTo>
                  <a:cubicBezTo>
                    <a:pt x="167" y="1270"/>
                    <a:pt x="167" y="2438"/>
                    <a:pt x="167" y="3605"/>
                  </a:cubicBezTo>
                  <a:cubicBezTo>
                    <a:pt x="0" y="3805"/>
                    <a:pt x="0" y="3972"/>
                    <a:pt x="167" y="4172"/>
                  </a:cubicBezTo>
                  <a:cubicBezTo>
                    <a:pt x="200" y="4306"/>
                    <a:pt x="200" y="4439"/>
                    <a:pt x="200" y="4606"/>
                  </a:cubicBezTo>
                  <a:cubicBezTo>
                    <a:pt x="400" y="5507"/>
                    <a:pt x="133" y="6474"/>
                    <a:pt x="300" y="7375"/>
                  </a:cubicBezTo>
                  <a:cubicBezTo>
                    <a:pt x="300" y="8309"/>
                    <a:pt x="334" y="9243"/>
                    <a:pt x="334" y="10177"/>
                  </a:cubicBezTo>
                  <a:cubicBezTo>
                    <a:pt x="200" y="10377"/>
                    <a:pt x="200" y="10544"/>
                    <a:pt x="334" y="10744"/>
                  </a:cubicBezTo>
                  <a:cubicBezTo>
                    <a:pt x="434" y="11144"/>
                    <a:pt x="234" y="11578"/>
                    <a:pt x="467" y="11978"/>
                  </a:cubicBezTo>
                  <a:cubicBezTo>
                    <a:pt x="1234" y="11678"/>
                    <a:pt x="1801" y="11077"/>
                    <a:pt x="2535" y="10910"/>
                  </a:cubicBezTo>
                  <a:cubicBezTo>
                    <a:pt x="2802" y="10810"/>
                    <a:pt x="3036" y="10777"/>
                    <a:pt x="3269" y="10610"/>
                  </a:cubicBezTo>
                  <a:cubicBezTo>
                    <a:pt x="4361" y="9975"/>
                    <a:pt x="4728" y="9626"/>
                    <a:pt x="5064" y="9626"/>
                  </a:cubicBezTo>
                  <a:cubicBezTo>
                    <a:pt x="5414" y="9626"/>
                    <a:pt x="5730" y="10008"/>
                    <a:pt x="6805" y="10844"/>
                  </a:cubicBezTo>
                  <a:cubicBezTo>
                    <a:pt x="6905" y="10910"/>
                    <a:pt x="6972" y="11011"/>
                    <a:pt x="7072" y="11077"/>
                  </a:cubicBezTo>
                  <a:cubicBezTo>
                    <a:pt x="7405" y="11311"/>
                    <a:pt x="7772" y="11544"/>
                    <a:pt x="8173" y="11644"/>
                  </a:cubicBezTo>
                  <a:cubicBezTo>
                    <a:pt x="8673" y="12045"/>
                    <a:pt x="9207" y="12412"/>
                    <a:pt x="9874" y="12912"/>
                  </a:cubicBezTo>
                  <a:cubicBezTo>
                    <a:pt x="9940" y="9042"/>
                    <a:pt x="10007" y="5407"/>
                    <a:pt x="10074" y="1771"/>
                  </a:cubicBezTo>
                  <a:cubicBezTo>
                    <a:pt x="10107" y="1671"/>
                    <a:pt x="10107" y="1570"/>
                    <a:pt x="10007" y="1470"/>
                  </a:cubicBezTo>
                  <a:cubicBezTo>
                    <a:pt x="9707" y="1237"/>
                    <a:pt x="9340" y="1170"/>
                    <a:pt x="8973" y="1103"/>
                  </a:cubicBezTo>
                  <a:cubicBezTo>
                    <a:pt x="6320" y="368"/>
                    <a:pt x="3575" y="1"/>
                    <a:pt x="7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6040975" y="4100925"/>
              <a:ext cx="561250" cy="235500"/>
            </a:xfrm>
            <a:custGeom>
              <a:avLst/>
              <a:gdLst/>
              <a:ahLst/>
              <a:cxnLst/>
              <a:rect l="l" t="t" r="r" b="b"/>
              <a:pathLst>
                <a:path w="22450" h="9420" extrusionOk="0">
                  <a:moveTo>
                    <a:pt x="11467" y="0"/>
                  </a:moveTo>
                  <a:cubicBezTo>
                    <a:pt x="11294" y="0"/>
                    <a:pt x="11119" y="5"/>
                    <a:pt x="10942" y="13"/>
                  </a:cubicBezTo>
                  <a:cubicBezTo>
                    <a:pt x="7639" y="179"/>
                    <a:pt x="5271" y="1747"/>
                    <a:pt x="3636" y="4549"/>
                  </a:cubicBezTo>
                  <a:cubicBezTo>
                    <a:pt x="3470" y="4883"/>
                    <a:pt x="3236" y="5250"/>
                    <a:pt x="3403" y="5683"/>
                  </a:cubicBezTo>
                  <a:cubicBezTo>
                    <a:pt x="3837" y="6017"/>
                    <a:pt x="4103" y="6417"/>
                    <a:pt x="3837" y="6951"/>
                  </a:cubicBezTo>
                  <a:cubicBezTo>
                    <a:pt x="3615" y="7458"/>
                    <a:pt x="3213" y="7754"/>
                    <a:pt x="2630" y="7754"/>
                  </a:cubicBezTo>
                  <a:cubicBezTo>
                    <a:pt x="2599" y="7754"/>
                    <a:pt x="2568" y="7753"/>
                    <a:pt x="2536" y="7752"/>
                  </a:cubicBezTo>
                  <a:cubicBezTo>
                    <a:pt x="2324" y="7740"/>
                    <a:pt x="2117" y="7737"/>
                    <a:pt x="1910" y="7737"/>
                  </a:cubicBezTo>
                  <a:cubicBezTo>
                    <a:pt x="1498" y="7737"/>
                    <a:pt x="1090" y="7752"/>
                    <a:pt x="668" y="7752"/>
                  </a:cubicBezTo>
                  <a:cubicBezTo>
                    <a:pt x="367" y="7752"/>
                    <a:pt x="67" y="7752"/>
                    <a:pt x="0" y="8152"/>
                  </a:cubicBezTo>
                  <a:cubicBezTo>
                    <a:pt x="201" y="9086"/>
                    <a:pt x="868" y="9419"/>
                    <a:pt x="1702" y="9419"/>
                  </a:cubicBezTo>
                  <a:lnTo>
                    <a:pt x="20715" y="9419"/>
                  </a:lnTo>
                  <a:cubicBezTo>
                    <a:pt x="21649" y="9419"/>
                    <a:pt x="22283" y="8952"/>
                    <a:pt x="22450" y="7952"/>
                  </a:cubicBezTo>
                  <a:cubicBezTo>
                    <a:pt x="22207" y="7769"/>
                    <a:pt x="21942" y="7725"/>
                    <a:pt x="21673" y="7725"/>
                  </a:cubicBezTo>
                  <a:cubicBezTo>
                    <a:pt x="21424" y="7725"/>
                    <a:pt x="21171" y="7763"/>
                    <a:pt x="20926" y="7763"/>
                  </a:cubicBezTo>
                  <a:cubicBezTo>
                    <a:pt x="20855" y="7763"/>
                    <a:pt x="20785" y="7760"/>
                    <a:pt x="20715" y="7752"/>
                  </a:cubicBezTo>
                  <a:cubicBezTo>
                    <a:pt x="20048" y="7651"/>
                    <a:pt x="19281" y="7618"/>
                    <a:pt x="19448" y="6584"/>
                  </a:cubicBezTo>
                  <a:cubicBezTo>
                    <a:pt x="19648" y="6317"/>
                    <a:pt x="19548" y="6050"/>
                    <a:pt x="19448" y="5783"/>
                  </a:cubicBezTo>
                  <a:cubicBezTo>
                    <a:pt x="18747" y="4282"/>
                    <a:pt x="17947" y="2881"/>
                    <a:pt x="16646" y="1814"/>
                  </a:cubicBezTo>
                  <a:cubicBezTo>
                    <a:pt x="15114" y="527"/>
                    <a:pt x="13414" y="0"/>
                    <a:pt x="114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6597200" y="4183575"/>
              <a:ext cx="974050" cy="50725"/>
            </a:xfrm>
            <a:custGeom>
              <a:avLst/>
              <a:gdLst/>
              <a:ahLst/>
              <a:cxnLst/>
              <a:rect l="l" t="t" r="r" b="b"/>
              <a:pathLst>
                <a:path w="38962" h="2029" extrusionOk="0">
                  <a:moveTo>
                    <a:pt x="15286" y="1"/>
                  </a:moveTo>
                  <a:cubicBezTo>
                    <a:pt x="13709" y="1"/>
                    <a:pt x="12128" y="53"/>
                    <a:pt x="10542" y="176"/>
                  </a:cubicBezTo>
                  <a:cubicBezTo>
                    <a:pt x="7006" y="443"/>
                    <a:pt x="3436" y="876"/>
                    <a:pt x="1" y="1844"/>
                  </a:cubicBezTo>
                  <a:cubicBezTo>
                    <a:pt x="153" y="1996"/>
                    <a:pt x="327" y="2029"/>
                    <a:pt x="499" y="2029"/>
                  </a:cubicBezTo>
                  <a:cubicBezTo>
                    <a:pt x="627" y="2029"/>
                    <a:pt x="754" y="2010"/>
                    <a:pt x="868" y="2010"/>
                  </a:cubicBezTo>
                  <a:lnTo>
                    <a:pt x="37894" y="2010"/>
                  </a:lnTo>
                  <a:cubicBezTo>
                    <a:pt x="38052" y="2010"/>
                    <a:pt x="38215" y="2029"/>
                    <a:pt x="38374" y="2029"/>
                  </a:cubicBezTo>
                  <a:cubicBezTo>
                    <a:pt x="38586" y="2029"/>
                    <a:pt x="38790" y="1996"/>
                    <a:pt x="38962" y="1844"/>
                  </a:cubicBezTo>
                  <a:cubicBezTo>
                    <a:pt x="35926" y="1577"/>
                    <a:pt x="32857" y="1310"/>
                    <a:pt x="29789" y="976"/>
                  </a:cubicBezTo>
                  <a:cubicBezTo>
                    <a:pt x="24955" y="498"/>
                    <a:pt x="20139" y="1"/>
                    <a:pt x="15286" y="1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4926850" y="4182950"/>
              <a:ext cx="1151675" cy="51350"/>
            </a:xfrm>
            <a:custGeom>
              <a:avLst/>
              <a:gdLst/>
              <a:ahLst/>
              <a:cxnLst/>
              <a:rect l="l" t="t" r="r" b="b"/>
              <a:pathLst>
                <a:path w="46067" h="2054" extrusionOk="0">
                  <a:moveTo>
                    <a:pt x="31628" y="0"/>
                  </a:moveTo>
                  <a:cubicBezTo>
                    <a:pt x="30815" y="0"/>
                    <a:pt x="30001" y="12"/>
                    <a:pt x="29188" y="34"/>
                  </a:cubicBezTo>
                  <a:cubicBezTo>
                    <a:pt x="19448" y="268"/>
                    <a:pt x="9741" y="1335"/>
                    <a:pt x="0" y="1869"/>
                  </a:cubicBezTo>
                  <a:cubicBezTo>
                    <a:pt x="153" y="2021"/>
                    <a:pt x="338" y="2054"/>
                    <a:pt x="531" y="2054"/>
                  </a:cubicBezTo>
                  <a:cubicBezTo>
                    <a:pt x="676" y="2054"/>
                    <a:pt x="825" y="2035"/>
                    <a:pt x="968" y="2035"/>
                  </a:cubicBezTo>
                  <a:lnTo>
                    <a:pt x="45199" y="2035"/>
                  </a:lnTo>
                  <a:cubicBezTo>
                    <a:pt x="45328" y="2035"/>
                    <a:pt x="45463" y="2054"/>
                    <a:pt x="45593" y="2054"/>
                  </a:cubicBezTo>
                  <a:cubicBezTo>
                    <a:pt x="45767" y="2054"/>
                    <a:pt x="45933" y="2021"/>
                    <a:pt x="46067" y="1869"/>
                  </a:cubicBezTo>
                  <a:cubicBezTo>
                    <a:pt x="45433" y="1669"/>
                    <a:pt x="44766" y="1435"/>
                    <a:pt x="44098" y="1268"/>
                  </a:cubicBezTo>
                  <a:cubicBezTo>
                    <a:pt x="39992" y="319"/>
                    <a:pt x="35816" y="0"/>
                    <a:pt x="31628" y="0"/>
                  </a:cubicBezTo>
                  <a:close/>
                </a:path>
              </a:pathLst>
            </a:custGeom>
            <a:solidFill>
              <a:srgbClr val="6657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5789125" y="3848550"/>
              <a:ext cx="254375" cy="58400"/>
            </a:xfrm>
            <a:custGeom>
              <a:avLst/>
              <a:gdLst/>
              <a:ahLst/>
              <a:cxnLst/>
              <a:rect l="l" t="t" r="r" b="b"/>
              <a:pathLst>
                <a:path w="10175" h="2336" extrusionOk="0">
                  <a:moveTo>
                    <a:pt x="1902" y="67"/>
                  </a:moveTo>
                  <a:cubicBezTo>
                    <a:pt x="1168" y="101"/>
                    <a:pt x="368" y="0"/>
                    <a:pt x="1" y="868"/>
                  </a:cubicBezTo>
                  <a:cubicBezTo>
                    <a:pt x="81" y="1048"/>
                    <a:pt x="197" y="1084"/>
                    <a:pt x="334" y="1084"/>
                  </a:cubicBezTo>
                  <a:cubicBezTo>
                    <a:pt x="426" y="1084"/>
                    <a:pt x="528" y="1068"/>
                    <a:pt x="634" y="1068"/>
                  </a:cubicBezTo>
                  <a:cubicBezTo>
                    <a:pt x="927" y="1056"/>
                    <a:pt x="1220" y="1048"/>
                    <a:pt x="1513" y="1048"/>
                  </a:cubicBezTo>
                  <a:cubicBezTo>
                    <a:pt x="2021" y="1048"/>
                    <a:pt x="2529" y="1071"/>
                    <a:pt x="3036" y="1135"/>
                  </a:cubicBezTo>
                  <a:cubicBezTo>
                    <a:pt x="5271" y="1368"/>
                    <a:pt x="7506" y="1802"/>
                    <a:pt x="9708" y="2335"/>
                  </a:cubicBezTo>
                  <a:cubicBezTo>
                    <a:pt x="10175" y="2102"/>
                    <a:pt x="10141" y="1802"/>
                    <a:pt x="9908" y="1435"/>
                  </a:cubicBezTo>
                  <a:cubicBezTo>
                    <a:pt x="7306" y="568"/>
                    <a:pt x="4604" y="201"/>
                    <a:pt x="1902" y="67"/>
                  </a:cubicBezTo>
                  <a:close/>
                </a:path>
              </a:pathLst>
            </a:custGeom>
            <a:solidFill>
              <a:srgbClr val="986E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6568850" y="3883300"/>
              <a:ext cx="1288450" cy="137775"/>
            </a:xfrm>
            <a:custGeom>
              <a:avLst/>
              <a:gdLst/>
              <a:ahLst/>
              <a:cxnLst/>
              <a:rect l="l" t="t" r="r" b="b"/>
              <a:pathLst>
                <a:path w="51538" h="5511" extrusionOk="0">
                  <a:moveTo>
                    <a:pt x="18760" y="0"/>
                  </a:moveTo>
                  <a:cubicBezTo>
                    <a:pt x="13883" y="0"/>
                    <a:pt x="9161" y="929"/>
                    <a:pt x="4570" y="2647"/>
                  </a:cubicBezTo>
                  <a:cubicBezTo>
                    <a:pt x="3003" y="3214"/>
                    <a:pt x="1435" y="3881"/>
                    <a:pt x="1" y="4815"/>
                  </a:cubicBezTo>
                  <a:cubicBezTo>
                    <a:pt x="1535" y="4281"/>
                    <a:pt x="3003" y="3681"/>
                    <a:pt x="4537" y="3180"/>
                  </a:cubicBezTo>
                  <a:cubicBezTo>
                    <a:pt x="8573" y="1813"/>
                    <a:pt x="12676" y="912"/>
                    <a:pt x="16979" y="745"/>
                  </a:cubicBezTo>
                  <a:cubicBezTo>
                    <a:pt x="17444" y="731"/>
                    <a:pt x="17909" y="725"/>
                    <a:pt x="18373" y="725"/>
                  </a:cubicBezTo>
                  <a:cubicBezTo>
                    <a:pt x="22366" y="725"/>
                    <a:pt x="26314" y="1218"/>
                    <a:pt x="30289" y="1846"/>
                  </a:cubicBezTo>
                  <a:cubicBezTo>
                    <a:pt x="36226" y="2780"/>
                    <a:pt x="42164" y="3948"/>
                    <a:pt x="48102" y="5015"/>
                  </a:cubicBezTo>
                  <a:cubicBezTo>
                    <a:pt x="49069" y="5214"/>
                    <a:pt x="50012" y="5510"/>
                    <a:pt x="51014" y="5510"/>
                  </a:cubicBezTo>
                  <a:cubicBezTo>
                    <a:pt x="51186" y="5510"/>
                    <a:pt x="51361" y="5502"/>
                    <a:pt x="51537" y="5482"/>
                  </a:cubicBezTo>
                  <a:cubicBezTo>
                    <a:pt x="48502" y="4782"/>
                    <a:pt x="45466" y="4048"/>
                    <a:pt x="42397" y="3414"/>
                  </a:cubicBezTo>
                  <a:cubicBezTo>
                    <a:pt x="39062" y="2713"/>
                    <a:pt x="35693" y="2080"/>
                    <a:pt x="32324" y="1446"/>
                  </a:cubicBezTo>
                  <a:cubicBezTo>
                    <a:pt x="28454" y="712"/>
                    <a:pt x="24551" y="245"/>
                    <a:pt x="20615" y="45"/>
                  </a:cubicBezTo>
                  <a:cubicBezTo>
                    <a:pt x="19994" y="15"/>
                    <a:pt x="19376" y="0"/>
                    <a:pt x="1876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6568025" y="3982950"/>
              <a:ext cx="803925" cy="105800"/>
            </a:xfrm>
            <a:custGeom>
              <a:avLst/>
              <a:gdLst/>
              <a:ahLst/>
              <a:cxnLst/>
              <a:rect l="l" t="t" r="r" b="b"/>
              <a:pathLst>
                <a:path w="32157" h="4232" extrusionOk="0">
                  <a:moveTo>
                    <a:pt x="18432" y="0"/>
                  </a:moveTo>
                  <a:cubicBezTo>
                    <a:pt x="12165" y="0"/>
                    <a:pt x="6004" y="1171"/>
                    <a:pt x="0" y="4231"/>
                  </a:cubicBezTo>
                  <a:cubicBezTo>
                    <a:pt x="6421" y="1536"/>
                    <a:pt x="12993" y="477"/>
                    <a:pt x="19656" y="477"/>
                  </a:cubicBezTo>
                  <a:cubicBezTo>
                    <a:pt x="23793" y="477"/>
                    <a:pt x="27965" y="885"/>
                    <a:pt x="32156" y="1563"/>
                  </a:cubicBezTo>
                  <a:cubicBezTo>
                    <a:pt x="27540" y="611"/>
                    <a:pt x="22958" y="0"/>
                    <a:pt x="18432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6658075" y="4079275"/>
              <a:ext cx="633825" cy="61175"/>
            </a:xfrm>
            <a:custGeom>
              <a:avLst/>
              <a:gdLst/>
              <a:ahLst/>
              <a:cxnLst/>
              <a:rect l="l" t="t" r="r" b="b"/>
              <a:pathLst>
                <a:path w="25353" h="2447" extrusionOk="0">
                  <a:moveTo>
                    <a:pt x="13349" y="1"/>
                  </a:moveTo>
                  <a:cubicBezTo>
                    <a:pt x="8869" y="1"/>
                    <a:pt x="4416" y="663"/>
                    <a:pt x="1" y="2446"/>
                  </a:cubicBezTo>
                  <a:cubicBezTo>
                    <a:pt x="4691" y="970"/>
                    <a:pt x="9412" y="426"/>
                    <a:pt x="14154" y="426"/>
                  </a:cubicBezTo>
                  <a:cubicBezTo>
                    <a:pt x="17876" y="426"/>
                    <a:pt x="21611" y="761"/>
                    <a:pt x="25352" y="1246"/>
                  </a:cubicBezTo>
                  <a:cubicBezTo>
                    <a:pt x="21334" y="524"/>
                    <a:pt x="17331" y="1"/>
                    <a:pt x="13349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4968550" y="3846625"/>
              <a:ext cx="867300" cy="134550"/>
            </a:xfrm>
            <a:custGeom>
              <a:avLst/>
              <a:gdLst/>
              <a:ahLst/>
              <a:cxnLst/>
              <a:rect l="l" t="t" r="r" b="b"/>
              <a:pathLst>
                <a:path w="34692" h="5382" extrusionOk="0">
                  <a:moveTo>
                    <a:pt x="34175" y="0"/>
                  </a:moveTo>
                  <a:cubicBezTo>
                    <a:pt x="34052" y="0"/>
                    <a:pt x="33924" y="11"/>
                    <a:pt x="33791" y="11"/>
                  </a:cubicBezTo>
                  <a:cubicBezTo>
                    <a:pt x="30689" y="11"/>
                    <a:pt x="27620" y="11"/>
                    <a:pt x="24518" y="344"/>
                  </a:cubicBezTo>
                  <a:cubicBezTo>
                    <a:pt x="21516" y="645"/>
                    <a:pt x="18547" y="1078"/>
                    <a:pt x="15611" y="1612"/>
                  </a:cubicBezTo>
                  <a:cubicBezTo>
                    <a:pt x="12042" y="2246"/>
                    <a:pt x="8540" y="3180"/>
                    <a:pt x="5004" y="3980"/>
                  </a:cubicBezTo>
                  <a:cubicBezTo>
                    <a:pt x="3336" y="4347"/>
                    <a:pt x="1668" y="4814"/>
                    <a:pt x="0" y="5248"/>
                  </a:cubicBezTo>
                  <a:cubicBezTo>
                    <a:pt x="134" y="5337"/>
                    <a:pt x="267" y="5381"/>
                    <a:pt x="391" y="5381"/>
                  </a:cubicBezTo>
                  <a:cubicBezTo>
                    <a:pt x="452" y="5381"/>
                    <a:pt x="512" y="5370"/>
                    <a:pt x="567" y="5348"/>
                  </a:cubicBezTo>
                  <a:cubicBezTo>
                    <a:pt x="6471" y="3947"/>
                    <a:pt x="12376" y="2679"/>
                    <a:pt x="18380" y="1812"/>
                  </a:cubicBezTo>
                  <a:cubicBezTo>
                    <a:pt x="22333" y="1227"/>
                    <a:pt x="26309" y="945"/>
                    <a:pt x="30288" y="945"/>
                  </a:cubicBezTo>
                  <a:cubicBezTo>
                    <a:pt x="31078" y="945"/>
                    <a:pt x="31867" y="956"/>
                    <a:pt x="32657" y="978"/>
                  </a:cubicBezTo>
                  <a:cubicBezTo>
                    <a:pt x="32724" y="945"/>
                    <a:pt x="32790" y="945"/>
                    <a:pt x="32824" y="945"/>
                  </a:cubicBezTo>
                  <a:cubicBezTo>
                    <a:pt x="33391" y="544"/>
                    <a:pt x="34125" y="544"/>
                    <a:pt x="34692" y="144"/>
                  </a:cubicBezTo>
                  <a:cubicBezTo>
                    <a:pt x="34531" y="24"/>
                    <a:pt x="34359" y="0"/>
                    <a:pt x="34175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5"/>
            <p:cNvSpPr/>
            <p:nvPr/>
          </p:nvSpPr>
          <p:spPr>
            <a:xfrm>
              <a:off x="5132000" y="4031975"/>
              <a:ext cx="656850" cy="60100"/>
            </a:xfrm>
            <a:custGeom>
              <a:avLst/>
              <a:gdLst/>
              <a:ahLst/>
              <a:cxnLst/>
              <a:rect l="l" t="t" r="r" b="b"/>
              <a:pathLst>
                <a:path w="26274" h="2404" extrusionOk="0">
                  <a:moveTo>
                    <a:pt x="21650" y="0"/>
                  </a:moveTo>
                  <a:cubicBezTo>
                    <a:pt x="19355" y="0"/>
                    <a:pt x="17052" y="131"/>
                    <a:pt x="14777" y="302"/>
                  </a:cubicBezTo>
                  <a:cubicBezTo>
                    <a:pt x="11775" y="502"/>
                    <a:pt x="8806" y="869"/>
                    <a:pt x="5838" y="1336"/>
                  </a:cubicBezTo>
                  <a:cubicBezTo>
                    <a:pt x="3903" y="1670"/>
                    <a:pt x="1935" y="1870"/>
                    <a:pt x="0" y="2404"/>
                  </a:cubicBezTo>
                  <a:cubicBezTo>
                    <a:pt x="6878" y="1534"/>
                    <a:pt x="13756" y="581"/>
                    <a:pt x="20700" y="581"/>
                  </a:cubicBezTo>
                  <a:cubicBezTo>
                    <a:pt x="22546" y="581"/>
                    <a:pt x="24396" y="649"/>
                    <a:pt x="26252" y="803"/>
                  </a:cubicBezTo>
                  <a:cubicBezTo>
                    <a:pt x="26273" y="212"/>
                    <a:pt x="26161" y="115"/>
                    <a:pt x="25941" y="115"/>
                  </a:cubicBezTo>
                  <a:cubicBezTo>
                    <a:pt x="25833" y="115"/>
                    <a:pt x="25699" y="138"/>
                    <a:pt x="25542" y="138"/>
                  </a:cubicBezTo>
                  <a:cubicBezTo>
                    <a:pt x="25513" y="138"/>
                    <a:pt x="25483" y="137"/>
                    <a:pt x="25452" y="135"/>
                  </a:cubicBezTo>
                  <a:cubicBezTo>
                    <a:pt x="24191" y="40"/>
                    <a:pt x="22921" y="0"/>
                    <a:pt x="21650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5"/>
            <p:cNvSpPr/>
            <p:nvPr/>
          </p:nvSpPr>
          <p:spPr>
            <a:xfrm>
              <a:off x="5222050" y="4120775"/>
              <a:ext cx="567100" cy="37175"/>
            </a:xfrm>
            <a:custGeom>
              <a:avLst/>
              <a:gdLst/>
              <a:ahLst/>
              <a:cxnLst/>
              <a:rect l="l" t="t" r="r" b="b"/>
              <a:pathLst>
                <a:path w="22684" h="1487" extrusionOk="0">
                  <a:moveTo>
                    <a:pt x="18213" y="0"/>
                  </a:moveTo>
                  <a:cubicBezTo>
                    <a:pt x="12110" y="0"/>
                    <a:pt x="6034" y="334"/>
                    <a:pt x="1" y="1487"/>
                  </a:cubicBezTo>
                  <a:cubicBezTo>
                    <a:pt x="5667" y="860"/>
                    <a:pt x="11333" y="497"/>
                    <a:pt x="17028" y="497"/>
                  </a:cubicBezTo>
                  <a:cubicBezTo>
                    <a:pt x="18910" y="497"/>
                    <a:pt x="20795" y="537"/>
                    <a:pt x="22684" y="620"/>
                  </a:cubicBezTo>
                  <a:cubicBezTo>
                    <a:pt x="22684" y="420"/>
                    <a:pt x="22684" y="253"/>
                    <a:pt x="22684" y="53"/>
                  </a:cubicBezTo>
                  <a:cubicBezTo>
                    <a:pt x="21192" y="20"/>
                    <a:pt x="19701" y="0"/>
                    <a:pt x="182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5"/>
            <p:cNvSpPr/>
            <p:nvPr/>
          </p:nvSpPr>
          <p:spPr>
            <a:xfrm>
              <a:off x="5318800" y="3954400"/>
              <a:ext cx="466175" cy="41775"/>
            </a:xfrm>
            <a:custGeom>
              <a:avLst/>
              <a:gdLst/>
              <a:ahLst/>
              <a:cxnLst/>
              <a:rect l="l" t="t" r="r" b="b"/>
              <a:pathLst>
                <a:path w="18647" h="1671" extrusionOk="0">
                  <a:moveTo>
                    <a:pt x="17861" y="0"/>
                  </a:moveTo>
                  <a:cubicBezTo>
                    <a:pt x="17756" y="0"/>
                    <a:pt x="17651" y="3"/>
                    <a:pt x="17546" y="3"/>
                  </a:cubicBezTo>
                  <a:cubicBezTo>
                    <a:pt x="17373" y="1"/>
                    <a:pt x="17201" y="1"/>
                    <a:pt x="17028" y="1"/>
                  </a:cubicBezTo>
                  <a:cubicBezTo>
                    <a:pt x="13468" y="1"/>
                    <a:pt x="9938" y="323"/>
                    <a:pt x="6438" y="737"/>
                  </a:cubicBezTo>
                  <a:cubicBezTo>
                    <a:pt x="4270" y="1004"/>
                    <a:pt x="2135" y="1370"/>
                    <a:pt x="0" y="1671"/>
                  </a:cubicBezTo>
                  <a:cubicBezTo>
                    <a:pt x="4939" y="1193"/>
                    <a:pt x="9856" y="567"/>
                    <a:pt x="14820" y="567"/>
                  </a:cubicBezTo>
                  <a:cubicBezTo>
                    <a:pt x="16092" y="567"/>
                    <a:pt x="17367" y="608"/>
                    <a:pt x="18647" y="703"/>
                  </a:cubicBezTo>
                  <a:cubicBezTo>
                    <a:pt x="18647" y="503"/>
                    <a:pt x="18647" y="303"/>
                    <a:pt x="18647" y="136"/>
                  </a:cubicBezTo>
                  <a:cubicBezTo>
                    <a:pt x="18385" y="17"/>
                    <a:pt x="18123" y="0"/>
                    <a:pt x="17861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5"/>
            <p:cNvSpPr/>
            <p:nvPr/>
          </p:nvSpPr>
          <p:spPr>
            <a:xfrm>
              <a:off x="6031800" y="3884400"/>
              <a:ext cx="217675" cy="149300"/>
            </a:xfrm>
            <a:custGeom>
              <a:avLst/>
              <a:gdLst/>
              <a:ahLst/>
              <a:cxnLst/>
              <a:rect l="l" t="t" r="r" b="b"/>
              <a:pathLst>
                <a:path w="8707" h="597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234" y="301"/>
                    <a:pt x="201" y="635"/>
                    <a:pt x="1" y="901"/>
                  </a:cubicBezTo>
                  <a:cubicBezTo>
                    <a:pt x="34" y="968"/>
                    <a:pt x="34" y="1035"/>
                    <a:pt x="34" y="1102"/>
                  </a:cubicBezTo>
                  <a:cubicBezTo>
                    <a:pt x="3403" y="1902"/>
                    <a:pt x="6172" y="3737"/>
                    <a:pt x="8707" y="5972"/>
                  </a:cubicBezTo>
                  <a:cubicBezTo>
                    <a:pt x="6605" y="2936"/>
                    <a:pt x="3636" y="1168"/>
                    <a:pt x="201" y="1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5"/>
            <p:cNvSpPr/>
            <p:nvPr/>
          </p:nvSpPr>
          <p:spPr>
            <a:xfrm>
              <a:off x="5845000" y="4127100"/>
              <a:ext cx="140125" cy="31700"/>
            </a:xfrm>
            <a:custGeom>
              <a:avLst/>
              <a:gdLst/>
              <a:ahLst/>
              <a:cxnLst/>
              <a:rect l="l" t="t" r="r" b="b"/>
              <a:pathLst>
                <a:path w="5605" h="1268" extrusionOk="0">
                  <a:moveTo>
                    <a:pt x="1613" y="0"/>
                  </a:moveTo>
                  <a:cubicBezTo>
                    <a:pt x="1267" y="0"/>
                    <a:pt x="918" y="38"/>
                    <a:pt x="568" y="133"/>
                  </a:cubicBezTo>
                  <a:cubicBezTo>
                    <a:pt x="301" y="167"/>
                    <a:pt x="101" y="300"/>
                    <a:pt x="1" y="533"/>
                  </a:cubicBezTo>
                  <a:cubicBezTo>
                    <a:pt x="1869" y="767"/>
                    <a:pt x="3737" y="1034"/>
                    <a:pt x="5605" y="1267"/>
                  </a:cubicBezTo>
                  <a:cubicBezTo>
                    <a:pt x="5304" y="1034"/>
                    <a:pt x="5004" y="800"/>
                    <a:pt x="4704" y="533"/>
                  </a:cubicBezTo>
                  <a:cubicBezTo>
                    <a:pt x="4659" y="556"/>
                    <a:pt x="4617" y="565"/>
                    <a:pt x="4577" y="565"/>
                  </a:cubicBezTo>
                  <a:cubicBezTo>
                    <a:pt x="4442" y="565"/>
                    <a:pt x="4333" y="459"/>
                    <a:pt x="4204" y="433"/>
                  </a:cubicBezTo>
                  <a:cubicBezTo>
                    <a:pt x="3344" y="242"/>
                    <a:pt x="2485" y="0"/>
                    <a:pt x="1613" y="0"/>
                  </a:cubicBezTo>
                  <a:close/>
                </a:path>
              </a:pathLst>
            </a:custGeom>
            <a:solidFill>
              <a:srgbClr val="95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5"/>
            <p:cNvSpPr/>
            <p:nvPr/>
          </p:nvSpPr>
          <p:spPr>
            <a:xfrm>
              <a:off x="5542275" y="2440275"/>
              <a:ext cx="2090700" cy="1606775"/>
            </a:xfrm>
            <a:custGeom>
              <a:avLst/>
              <a:gdLst/>
              <a:ahLst/>
              <a:cxnLst/>
              <a:rect l="l" t="t" r="r" b="b"/>
              <a:pathLst>
                <a:path w="83628" h="64271" extrusionOk="0">
                  <a:moveTo>
                    <a:pt x="17063" y="0"/>
                  </a:moveTo>
                  <a:cubicBezTo>
                    <a:pt x="16874" y="0"/>
                    <a:pt x="16663" y="70"/>
                    <a:pt x="16413" y="225"/>
                  </a:cubicBezTo>
                  <a:cubicBezTo>
                    <a:pt x="13344" y="2193"/>
                    <a:pt x="10242" y="4127"/>
                    <a:pt x="7139" y="6062"/>
                  </a:cubicBezTo>
                  <a:cubicBezTo>
                    <a:pt x="4771" y="7530"/>
                    <a:pt x="2369" y="9031"/>
                    <a:pt x="1" y="10499"/>
                  </a:cubicBezTo>
                  <a:cubicBezTo>
                    <a:pt x="1602" y="12000"/>
                    <a:pt x="3237" y="13501"/>
                    <a:pt x="4804" y="15035"/>
                  </a:cubicBezTo>
                  <a:cubicBezTo>
                    <a:pt x="7073" y="17237"/>
                    <a:pt x="9341" y="19472"/>
                    <a:pt x="11476" y="21807"/>
                  </a:cubicBezTo>
                  <a:cubicBezTo>
                    <a:pt x="13110" y="23608"/>
                    <a:pt x="14778" y="25376"/>
                    <a:pt x="16379" y="27177"/>
                  </a:cubicBezTo>
                  <a:cubicBezTo>
                    <a:pt x="19815" y="31113"/>
                    <a:pt x="23084" y="35183"/>
                    <a:pt x="26086" y="39486"/>
                  </a:cubicBezTo>
                  <a:cubicBezTo>
                    <a:pt x="28254" y="42588"/>
                    <a:pt x="30389" y="45724"/>
                    <a:pt x="31957" y="49193"/>
                  </a:cubicBezTo>
                  <a:cubicBezTo>
                    <a:pt x="33191" y="51895"/>
                    <a:pt x="33992" y="54664"/>
                    <a:pt x="34325" y="57599"/>
                  </a:cubicBezTo>
                  <a:cubicBezTo>
                    <a:pt x="34325" y="57833"/>
                    <a:pt x="34225" y="58199"/>
                    <a:pt x="34559" y="58266"/>
                  </a:cubicBezTo>
                  <a:lnTo>
                    <a:pt x="34559" y="64270"/>
                  </a:lnTo>
                  <a:cubicBezTo>
                    <a:pt x="36293" y="61869"/>
                    <a:pt x="37928" y="59634"/>
                    <a:pt x="39562" y="57366"/>
                  </a:cubicBezTo>
                  <a:cubicBezTo>
                    <a:pt x="39578" y="57367"/>
                    <a:pt x="39594" y="57367"/>
                    <a:pt x="39609" y="57367"/>
                  </a:cubicBezTo>
                  <a:cubicBezTo>
                    <a:pt x="39976" y="57367"/>
                    <a:pt x="40137" y="56988"/>
                    <a:pt x="40330" y="56732"/>
                  </a:cubicBezTo>
                  <a:cubicBezTo>
                    <a:pt x="43232" y="52896"/>
                    <a:pt x="46334" y="49226"/>
                    <a:pt x="49603" y="45690"/>
                  </a:cubicBezTo>
                  <a:cubicBezTo>
                    <a:pt x="53439" y="41521"/>
                    <a:pt x="57642" y="37751"/>
                    <a:pt x="62345" y="34583"/>
                  </a:cubicBezTo>
                  <a:lnTo>
                    <a:pt x="62345" y="34616"/>
                  </a:lnTo>
                  <a:cubicBezTo>
                    <a:pt x="63046" y="34082"/>
                    <a:pt x="63846" y="33715"/>
                    <a:pt x="64547" y="33215"/>
                  </a:cubicBezTo>
                  <a:cubicBezTo>
                    <a:pt x="69417" y="30046"/>
                    <a:pt x="74554" y="27377"/>
                    <a:pt x="79858" y="24976"/>
                  </a:cubicBezTo>
                  <a:cubicBezTo>
                    <a:pt x="79958" y="24942"/>
                    <a:pt x="80225" y="24809"/>
                    <a:pt x="80558" y="24642"/>
                  </a:cubicBezTo>
                  <a:cubicBezTo>
                    <a:pt x="81793" y="24008"/>
                    <a:pt x="82827" y="23541"/>
                    <a:pt x="83627" y="23208"/>
                  </a:cubicBezTo>
                  <a:lnTo>
                    <a:pt x="83627" y="23208"/>
                  </a:lnTo>
                  <a:cubicBezTo>
                    <a:pt x="82460" y="23541"/>
                    <a:pt x="80592" y="24142"/>
                    <a:pt x="78323" y="24842"/>
                  </a:cubicBezTo>
                  <a:cubicBezTo>
                    <a:pt x="76422" y="25409"/>
                    <a:pt x="73487" y="26310"/>
                    <a:pt x="69984" y="27544"/>
                  </a:cubicBezTo>
                  <a:cubicBezTo>
                    <a:pt x="58209" y="31781"/>
                    <a:pt x="49770" y="34883"/>
                    <a:pt x="42698" y="42121"/>
                  </a:cubicBezTo>
                  <a:cubicBezTo>
                    <a:pt x="40997" y="43889"/>
                    <a:pt x="38562" y="46725"/>
                    <a:pt x="36293" y="50794"/>
                  </a:cubicBezTo>
                  <a:cubicBezTo>
                    <a:pt x="36027" y="43255"/>
                    <a:pt x="35059" y="37118"/>
                    <a:pt x="34159" y="32781"/>
                  </a:cubicBezTo>
                  <a:cubicBezTo>
                    <a:pt x="33391" y="29012"/>
                    <a:pt x="32791" y="26177"/>
                    <a:pt x="31390" y="22407"/>
                  </a:cubicBezTo>
                  <a:cubicBezTo>
                    <a:pt x="29422" y="17137"/>
                    <a:pt x="26653" y="12300"/>
                    <a:pt x="23351" y="7730"/>
                  </a:cubicBezTo>
                  <a:cubicBezTo>
                    <a:pt x="21616" y="5328"/>
                    <a:pt x="19782" y="2927"/>
                    <a:pt x="17947" y="592"/>
                  </a:cubicBezTo>
                  <a:cubicBezTo>
                    <a:pt x="17668" y="227"/>
                    <a:pt x="17403" y="0"/>
                    <a:pt x="170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5"/>
            <p:cNvSpPr/>
            <p:nvPr/>
          </p:nvSpPr>
          <p:spPr>
            <a:xfrm>
              <a:off x="4916850" y="3048800"/>
              <a:ext cx="1384325" cy="812575"/>
            </a:xfrm>
            <a:custGeom>
              <a:avLst/>
              <a:gdLst/>
              <a:ahLst/>
              <a:cxnLst/>
              <a:rect l="l" t="t" r="r" b="b"/>
              <a:pathLst>
                <a:path w="55373" h="32503" extrusionOk="0">
                  <a:moveTo>
                    <a:pt x="21649" y="1"/>
                  </a:moveTo>
                  <a:cubicBezTo>
                    <a:pt x="21549" y="134"/>
                    <a:pt x="21482" y="268"/>
                    <a:pt x="21349" y="368"/>
                  </a:cubicBezTo>
                  <a:cubicBezTo>
                    <a:pt x="19914" y="1335"/>
                    <a:pt x="18547" y="2369"/>
                    <a:pt x="17179" y="3370"/>
                  </a:cubicBezTo>
                  <a:cubicBezTo>
                    <a:pt x="14077" y="5672"/>
                    <a:pt x="11275" y="8273"/>
                    <a:pt x="8439" y="10909"/>
                  </a:cubicBezTo>
                  <a:cubicBezTo>
                    <a:pt x="5637" y="13511"/>
                    <a:pt x="3002" y="16346"/>
                    <a:pt x="367" y="19148"/>
                  </a:cubicBezTo>
                  <a:cubicBezTo>
                    <a:pt x="200" y="19315"/>
                    <a:pt x="0" y="19481"/>
                    <a:pt x="0" y="19782"/>
                  </a:cubicBezTo>
                  <a:cubicBezTo>
                    <a:pt x="176" y="20016"/>
                    <a:pt x="428" y="20121"/>
                    <a:pt x="712" y="20121"/>
                  </a:cubicBezTo>
                  <a:cubicBezTo>
                    <a:pt x="752" y="20121"/>
                    <a:pt x="793" y="20119"/>
                    <a:pt x="834" y="20115"/>
                  </a:cubicBezTo>
                  <a:cubicBezTo>
                    <a:pt x="893" y="20113"/>
                    <a:pt x="953" y="20112"/>
                    <a:pt x="1012" y="20112"/>
                  </a:cubicBezTo>
                  <a:cubicBezTo>
                    <a:pt x="1849" y="20112"/>
                    <a:pt x="2661" y="20320"/>
                    <a:pt x="3503" y="20382"/>
                  </a:cubicBezTo>
                  <a:cubicBezTo>
                    <a:pt x="7105" y="20649"/>
                    <a:pt x="10674" y="20983"/>
                    <a:pt x="14244" y="21316"/>
                  </a:cubicBezTo>
                  <a:cubicBezTo>
                    <a:pt x="18280" y="21683"/>
                    <a:pt x="22283" y="22083"/>
                    <a:pt x="26285" y="22617"/>
                  </a:cubicBezTo>
                  <a:cubicBezTo>
                    <a:pt x="31623" y="23284"/>
                    <a:pt x="36960" y="24185"/>
                    <a:pt x="42163" y="25619"/>
                  </a:cubicBezTo>
                  <a:cubicBezTo>
                    <a:pt x="45766" y="26620"/>
                    <a:pt x="49269" y="27888"/>
                    <a:pt x="52271" y="30223"/>
                  </a:cubicBezTo>
                  <a:cubicBezTo>
                    <a:pt x="52971" y="30790"/>
                    <a:pt x="53572" y="31457"/>
                    <a:pt x="54239" y="32091"/>
                  </a:cubicBezTo>
                  <a:cubicBezTo>
                    <a:pt x="54401" y="32253"/>
                    <a:pt x="54629" y="32503"/>
                    <a:pt x="54852" y="32503"/>
                  </a:cubicBezTo>
                  <a:cubicBezTo>
                    <a:pt x="54904" y="32503"/>
                    <a:pt x="54955" y="32489"/>
                    <a:pt x="55006" y="32457"/>
                  </a:cubicBezTo>
                  <a:cubicBezTo>
                    <a:pt x="55373" y="32191"/>
                    <a:pt x="55106" y="31824"/>
                    <a:pt x="54973" y="31523"/>
                  </a:cubicBezTo>
                  <a:cubicBezTo>
                    <a:pt x="54706" y="30990"/>
                    <a:pt x="54406" y="30456"/>
                    <a:pt x="54039" y="30022"/>
                  </a:cubicBezTo>
                  <a:cubicBezTo>
                    <a:pt x="53905" y="29889"/>
                    <a:pt x="53772" y="29756"/>
                    <a:pt x="53638" y="29655"/>
                  </a:cubicBezTo>
                  <a:cubicBezTo>
                    <a:pt x="53605" y="29522"/>
                    <a:pt x="53538" y="29422"/>
                    <a:pt x="53505" y="29355"/>
                  </a:cubicBezTo>
                  <a:cubicBezTo>
                    <a:pt x="51036" y="25319"/>
                    <a:pt x="48134" y="21616"/>
                    <a:pt x="44899" y="18181"/>
                  </a:cubicBezTo>
                  <a:cubicBezTo>
                    <a:pt x="42731" y="15846"/>
                    <a:pt x="40462" y="13611"/>
                    <a:pt x="38027" y="11576"/>
                  </a:cubicBezTo>
                  <a:cubicBezTo>
                    <a:pt x="34558" y="8674"/>
                    <a:pt x="30955" y="6005"/>
                    <a:pt x="27253" y="3437"/>
                  </a:cubicBezTo>
                  <a:cubicBezTo>
                    <a:pt x="26252" y="2770"/>
                    <a:pt x="25251" y="2069"/>
                    <a:pt x="24251" y="1402"/>
                  </a:cubicBezTo>
                  <a:cubicBezTo>
                    <a:pt x="24251" y="1469"/>
                    <a:pt x="24251" y="1535"/>
                    <a:pt x="24217" y="1602"/>
                  </a:cubicBezTo>
                  <a:cubicBezTo>
                    <a:pt x="23517" y="835"/>
                    <a:pt x="22716" y="201"/>
                    <a:pt x="2164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5"/>
            <p:cNvSpPr/>
            <p:nvPr/>
          </p:nvSpPr>
          <p:spPr>
            <a:xfrm>
              <a:off x="4636650" y="3556550"/>
              <a:ext cx="1722075" cy="527425"/>
            </a:xfrm>
            <a:custGeom>
              <a:avLst/>
              <a:gdLst/>
              <a:ahLst/>
              <a:cxnLst/>
              <a:rect l="l" t="t" r="r" b="b"/>
              <a:pathLst>
                <a:path w="68883" h="21097" extrusionOk="0">
                  <a:moveTo>
                    <a:pt x="14942" y="1"/>
                  </a:moveTo>
                  <a:cubicBezTo>
                    <a:pt x="14743" y="1"/>
                    <a:pt x="14552" y="46"/>
                    <a:pt x="14377" y="206"/>
                  </a:cubicBezTo>
                  <a:cubicBezTo>
                    <a:pt x="14377" y="406"/>
                    <a:pt x="14277" y="572"/>
                    <a:pt x="14143" y="706"/>
                  </a:cubicBezTo>
                  <a:cubicBezTo>
                    <a:pt x="11542" y="3341"/>
                    <a:pt x="9140" y="6143"/>
                    <a:pt x="6671" y="8912"/>
                  </a:cubicBezTo>
                  <a:cubicBezTo>
                    <a:pt x="4437" y="11447"/>
                    <a:pt x="2135" y="13949"/>
                    <a:pt x="0" y="16617"/>
                  </a:cubicBezTo>
                  <a:cubicBezTo>
                    <a:pt x="3536" y="16217"/>
                    <a:pt x="7038" y="15550"/>
                    <a:pt x="10541" y="14883"/>
                  </a:cubicBezTo>
                  <a:cubicBezTo>
                    <a:pt x="16612" y="13682"/>
                    <a:pt x="22650" y="12314"/>
                    <a:pt x="28687" y="11080"/>
                  </a:cubicBezTo>
                  <a:cubicBezTo>
                    <a:pt x="32857" y="10246"/>
                    <a:pt x="37060" y="9646"/>
                    <a:pt x="41296" y="9379"/>
                  </a:cubicBezTo>
                  <a:cubicBezTo>
                    <a:pt x="42267" y="9325"/>
                    <a:pt x="43240" y="9298"/>
                    <a:pt x="44214" y="9298"/>
                  </a:cubicBezTo>
                  <a:cubicBezTo>
                    <a:pt x="46856" y="9298"/>
                    <a:pt x="49505" y="9498"/>
                    <a:pt x="52137" y="9913"/>
                  </a:cubicBezTo>
                  <a:cubicBezTo>
                    <a:pt x="55740" y="10480"/>
                    <a:pt x="59142" y="11580"/>
                    <a:pt x="62078" y="13782"/>
                  </a:cubicBezTo>
                  <a:cubicBezTo>
                    <a:pt x="64579" y="15650"/>
                    <a:pt x="66581" y="17852"/>
                    <a:pt x="67715" y="20787"/>
                  </a:cubicBezTo>
                  <a:cubicBezTo>
                    <a:pt x="67814" y="21023"/>
                    <a:pt x="67970" y="21097"/>
                    <a:pt x="68144" y="21097"/>
                  </a:cubicBezTo>
                  <a:cubicBezTo>
                    <a:pt x="68264" y="21097"/>
                    <a:pt x="68393" y="21061"/>
                    <a:pt x="68516" y="21020"/>
                  </a:cubicBezTo>
                  <a:cubicBezTo>
                    <a:pt x="68849" y="20820"/>
                    <a:pt x="68883" y="20487"/>
                    <a:pt x="68849" y="20120"/>
                  </a:cubicBezTo>
                  <a:cubicBezTo>
                    <a:pt x="68749" y="19453"/>
                    <a:pt x="68682" y="18752"/>
                    <a:pt x="68349" y="18118"/>
                  </a:cubicBezTo>
                  <a:cubicBezTo>
                    <a:pt x="68215" y="17918"/>
                    <a:pt x="68115" y="17718"/>
                    <a:pt x="68015" y="17518"/>
                  </a:cubicBezTo>
                  <a:cubicBezTo>
                    <a:pt x="67348" y="14382"/>
                    <a:pt x="65513" y="11947"/>
                    <a:pt x="63078" y="9913"/>
                  </a:cubicBezTo>
                  <a:cubicBezTo>
                    <a:pt x="60977" y="8178"/>
                    <a:pt x="58408" y="7144"/>
                    <a:pt x="55840" y="6243"/>
                  </a:cubicBezTo>
                  <a:cubicBezTo>
                    <a:pt x="50503" y="4409"/>
                    <a:pt x="44999" y="3408"/>
                    <a:pt x="39462" y="2641"/>
                  </a:cubicBezTo>
                  <a:cubicBezTo>
                    <a:pt x="36559" y="2240"/>
                    <a:pt x="33624" y="1873"/>
                    <a:pt x="30689" y="1640"/>
                  </a:cubicBezTo>
                  <a:cubicBezTo>
                    <a:pt x="27686" y="1406"/>
                    <a:pt x="24684" y="1073"/>
                    <a:pt x="21649" y="773"/>
                  </a:cubicBezTo>
                  <a:cubicBezTo>
                    <a:pt x="20664" y="744"/>
                    <a:pt x="19679" y="550"/>
                    <a:pt x="18674" y="550"/>
                  </a:cubicBezTo>
                  <a:cubicBezTo>
                    <a:pt x="18488" y="550"/>
                    <a:pt x="18301" y="557"/>
                    <a:pt x="18113" y="572"/>
                  </a:cubicBezTo>
                  <a:cubicBezTo>
                    <a:pt x="18113" y="572"/>
                    <a:pt x="18113" y="572"/>
                    <a:pt x="18113" y="606"/>
                  </a:cubicBezTo>
                  <a:cubicBezTo>
                    <a:pt x="18080" y="572"/>
                    <a:pt x="18080" y="506"/>
                    <a:pt x="18046" y="472"/>
                  </a:cubicBezTo>
                  <a:cubicBezTo>
                    <a:pt x="17246" y="172"/>
                    <a:pt x="16412" y="206"/>
                    <a:pt x="15611" y="72"/>
                  </a:cubicBezTo>
                  <a:cubicBezTo>
                    <a:pt x="15385" y="55"/>
                    <a:pt x="15159" y="1"/>
                    <a:pt x="14942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5"/>
            <p:cNvSpPr/>
            <p:nvPr/>
          </p:nvSpPr>
          <p:spPr>
            <a:xfrm>
              <a:off x="5317950" y="2758600"/>
              <a:ext cx="1082475" cy="1322650"/>
            </a:xfrm>
            <a:custGeom>
              <a:avLst/>
              <a:gdLst/>
              <a:ahLst/>
              <a:cxnLst/>
              <a:rect l="l" t="t" r="r" b="b"/>
              <a:pathLst>
                <a:path w="43299" h="52906" extrusionOk="0">
                  <a:moveTo>
                    <a:pt x="11109" y="1"/>
                  </a:moveTo>
                  <a:cubicBezTo>
                    <a:pt x="11109" y="1"/>
                    <a:pt x="11042" y="34"/>
                    <a:pt x="11009" y="34"/>
                  </a:cubicBezTo>
                  <a:cubicBezTo>
                    <a:pt x="10909" y="267"/>
                    <a:pt x="10742" y="434"/>
                    <a:pt x="10508" y="534"/>
                  </a:cubicBezTo>
                  <a:cubicBezTo>
                    <a:pt x="6806" y="2536"/>
                    <a:pt x="3403" y="5004"/>
                    <a:pt x="1" y="7473"/>
                  </a:cubicBezTo>
                  <a:cubicBezTo>
                    <a:pt x="268" y="7873"/>
                    <a:pt x="701" y="8106"/>
                    <a:pt x="1102" y="8340"/>
                  </a:cubicBezTo>
                  <a:cubicBezTo>
                    <a:pt x="7506" y="12409"/>
                    <a:pt x="13877" y="16579"/>
                    <a:pt x="19948" y="21216"/>
                  </a:cubicBezTo>
                  <a:cubicBezTo>
                    <a:pt x="23885" y="24251"/>
                    <a:pt x="27487" y="27654"/>
                    <a:pt x="30756" y="31423"/>
                  </a:cubicBezTo>
                  <a:cubicBezTo>
                    <a:pt x="34025" y="35192"/>
                    <a:pt x="36961" y="39162"/>
                    <a:pt x="39329" y="43565"/>
                  </a:cubicBezTo>
                  <a:cubicBezTo>
                    <a:pt x="40763" y="46267"/>
                    <a:pt x="42031" y="49036"/>
                    <a:pt x="42164" y="52171"/>
                  </a:cubicBezTo>
                  <a:cubicBezTo>
                    <a:pt x="42164" y="52471"/>
                    <a:pt x="42131" y="52905"/>
                    <a:pt x="42665" y="52905"/>
                  </a:cubicBezTo>
                  <a:cubicBezTo>
                    <a:pt x="42998" y="52705"/>
                    <a:pt x="42998" y="52338"/>
                    <a:pt x="43065" y="52038"/>
                  </a:cubicBezTo>
                  <a:cubicBezTo>
                    <a:pt x="43298" y="50737"/>
                    <a:pt x="43232" y="49469"/>
                    <a:pt x="43165" y="48168"/>
                  </a:cubicBezTo>
                  <a:cubicBezTo>
                    <a:pt x="43098" y="47902"/>
                    <a:pt x="42998" y="47635"/>
                    <a:pt x="42931" y="47368"/>
                  </a:cubicBezTo>
                  <a:cubicBezTo>
                    <a:pt x="42998" y="43832"/>
                    <a:pt x="42264" y="40396"/>
                    <a:pt x="40863" y="37127"/>
                  </a:cubicBezTo>
                  <a:cubicBezTo>
                    <a:pt x="38795" y="32257"/>
                    <a:pt x="35626" y="28087"/>
                    <a:pt x="32491" y="23851"/>
                  </a:cubicBezTo>
                  <a:cubicBezTo>
                    <a:pt x="29956" y="20415"/>
                    <a:pt x="27287" y="17079"/>
                    <a:pt x="24485" y="13877"/>
                  </a:cubicBezTo>
                  <a:cubicBezTo>
                    <a:pt x="22017" y="11042"/>
                    <a:pt x="19515" y="8240"/>
                    <a:pt x="16813" y="5638"/>
                  </a:cubicBezTo>
                  <a:cubicBezTo>
                    <a:pt x="15879" y="4637"/>
                    <a:pt x="14945" y="3603"/>
                    <a:pt x="13877" y="2736"/>
                  </a:cubicBezTo>
                  <a:cubicBezTo>
                    <a:pt x="13911" y="2703"/>
                    <a:pt x="13911" y="2669"/>
                    <a:pt x="13911" y="2636"/>
                  </a:cubicBezTo>
                  <a:cubicBezTo>
                    <a:pt x="13244" y="1502"/>
                    <a:pt x="12176" y="734"/>
                    <a:pt x="11109" y="1"/>
                  </a:cubicBezTo>
                  <a:close/>
                </a:path>
              </a:pathLst>
            </a:custGeom>
            <a:solidFill>
              <a:srgbClr val="F7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5"/>
            <p:cNvSpPr/>
            <p:nvPr/>
          </p:nvSpPr>
          <p:spPr>
            <a:xfrm>
              <a:off x="6401225" y="3495475"/>
              <a:ext cx="1623700" cy="595800"/>
            </a:xfrm>
            <a:custGeom>
              <a:avLst/>
              <a:gdLst/>
              <a:ahLst/>
              <a:cxnLst/>
              <a:rect l="l" t="t" r="r" b="b"/>
              <a:pathLst>
                <a:path w="64948" h="23832" extrusionOk="0">
                  <a:moveTo>
                    <a:pt x="31296" y="1"/>
                  </a:moveTo>
                  <a:cubicBezTo>
                    <a:pt x="29430" y="1"/>
                    <a:pt x="27569" y="92"/>
                    <a:pt x="25719" y="414"/>
                  </a:cubicBezTo>
                  <a:cubicBezTo>
                    <a:pt x="22417" y="947"/>
                    <a:pt x="19281" y="1848"/>
                    <a:pt x="16312" y="3416"/>
                  </a:cubicBezTo>
                  <a:cubicBezTo>
                    <a:pt x="16079" y="3549"/>
                    <a:pt x="14711" y="4517"/>
                    <a:pt x="14678" y="4517"/>
                  </a:cubicBezTo>
                  <a:cubicBezTo>
                    <a:pt x="14444" y="4750"/>
                    <a:pt x="14211" y="4917"/>
                    <a:pt x="14011" y="5150"/>
                  </a:cubicBezTo>
                  <a:cubicBezTo>
                    <a:pt x="12310" y="7185"/>
                    <a:pt x="10575" y="9153"/>
                    <a:pt x="8907" y="11221"/>
                  </a:cubicBezTo>
                  <a:cubicBezTo>
                    <a:pt x="6906" y="13757"/>
                    <a:pt x="4904" y="16325"/>
                    <a:pt x="3103" y="19060"/>
                  </a:cubicBezTo>
                  <a:cubicBezTo>
                    <a:pt x="1935" y="20495"/>
                    <a:pt x="901" y="22062"/>
                    <a:pt x="1" y="23730"/>
                  </a:cubicBezTo>
                  <a:cubicBezTo>
                    <a:pt x="65" y="23795"/>
                    <a:pt x="144" y="23832"/>
                    <a:pt x="227" y="23832"/>
                  </a:cubicBezTo>
                  <a:cubicBezTo>
                    <a:pt x="273" y="23832"/>
                    <a:pt x="320" y="23821"/>
                    <a:pt x="368" y="23797"/>
                  </a:cubicBezTo>
                  <a:cubicBezTo>
                    <a:pt x="635" y="23430"/>
                    <a:pt x="868" y="22996"/>
                    <a:pt x="1168" y="22663"/>
                  </a:cubicBezTo>
                  <a:cubicBezTo>
                    <a:pt x="3503" y="20161"/>
                    <a:pt x="6172" y="18193"/>
                    <a:pt x="9274" y="16759"/>
                  </a:cubicBezTo>
                  <a:cubicBezTo>
                    <a:pt x="13677" y="14724"/>
                    <a:pt x="18347" y="13790"/>
                    <a:pt x="23151" y="13456"/>
                  </a:cubicBezTo>
                  <a:cubicBezTo>
                    <a:pt x="23801" y="13390"/>
                    <a:pt x="24452" y="13356"/>
                    <a:pt x="25102" y="13356"/>
                  </a:cubicBezTo>
                  <a:cubicBezTo>
                    <a:pt x="25752" y="13356"/>
                    <a:pt x="26403" y="13390"/>
                    <a:pt x="27053" y="13456"/>
                  </a:cubicBezTo>
                  <a:cubicBezTo>
                    <a:pt x="29021" y="13456"/>
                    <a:pt x="30956" y="13690"/>
                    <a:pt x="32891" y="13823"/>
                  </a:cubicBezTo>
                  <a:cubicBezTo>
                    <a:pt x="36827" y="14057"/>
                    <a:pt x="40630" y="14957"/>
                    <a:pt x="44499" y="15591"/>
                  </a:cubicBezTo>
                  <a:cubicBezTo>
                    <a:pt x="46334" y="15891"/>
                    <a:pt x="48135" y="16492"/>
                    <a:pt x="50036" y="16659"/>
                  </a:cubicBezTo>
                  <a:cubicBezTo>
                    <a:pt x="50804" y="16959"/>
                    <a:pt x="51638" y="16992"/>
                    <a:pt x="52472" y="17126"/>
                  </a:cubicBezTo>
                  <a:cubicBezTo>
                    <a:pt x="56608" y="17926"/>
                    <a:pt x="60777" y="18593"/>
                    <a:pt x="64947" y="19060"/>
                  </a:cubicBezTo>
                  <a:cubicBezTo>
                    <a:pt x="64880" y="18693"/>
                    <a:pt x="64680" y="18427"/>
                    <a:pt x="64480" y="18160"/>
                  </a:cubicBezTo>
                  <a:cubicBezTo>
                    <a:pt x="61645" y="13923"/>
                    <a:pt x="58743" y="9754"/>
                    <a:pt x="55974" y="5484"/>
                  </a:cubicBezTo>
                  <a:cubicBezTo>
                    <a:pt x="55140" y="4150"/>
                    <a:pt x="54073" y="3516"/>
                    <a:pt x="52638" y="3182"/>
                  </a:cubicBezTo>
                  <a:cubicBezTo>
                    <a:pt x="48936" y="2248"/>
                    <a:pt x="45233" y="1514"/>
                    <a:pt x="41497" y="914"/>
                  </a:cubicBezTo>
                  <a:cubicBezTo>
                    <a:pt x="39329" y="580"/>
                    <a:pt x="37161" y="180"/>
                    <a:pt x="34992" y="80"/>
                  </a:cubicBezTo>
                  <a:cubicBezTo>
                    <a:pt x="33760" y="40"/>
                    <a:pt x="32527" y="1"/>
                    <a:pt x="31296" y="1"/>
                  </a:cubicBezTo>
                  <a:close/>
                </a:path>
              </a:pathLst>
            </a:custGeom>
            <a:solidFill>
              <a:srgbClr val="F6F7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5"/>
            <p:cNvSpPr/>
            <p:nvPr/>
          </p:nvSpPr>
          <p:spPr>
            <a:xfrm>
              <a:off x="5859175" y="4099775"/>
              <a:ext cx="103425" cy="42225"/>
            </a:xfrm>
            <a:custGeom>
              <a:avLst/>
              <a:gdLst/>
              <a:ahLst/>
              <a:cxnLst/>
              <a:rect l="l" t="t" r="r" b="b"/>
              <a:pathLst>
                <a:path w="4137" h="1689" extrusionOk="0">
                  <a:moveTo>
                    <a:pt x="1928" y="0"/>
                  </a:moveTo>
                  <a:cubicBezTo>
                    <a:pt x="1848" y="0"/>
                    <a:pt x="1762" y="27"/>
                    <a:pt x="1668" y="92"/>
                  </a:cubicBezTo>
                  <a:cubicBezTo>
                    <a:pt x="1135" y="526"/>
                    <a:pt x="468" y="726"/>
                    <a:pt x="1" y="1226"/>
                  </a:cubicBezTo>
                  <a:cubicBezTo>
                    <a:pt x="334" y="1293"/>
                    <a:pt x="668" y="1360"/>
                    <a:pt x="1001" y="1360"/>
                  </a:cubicBezTo>
                  <a:cubicBezTo>
                    <a:pt x="1867" y="1360"/>
                    <a:pt x="2688" y="1689"/>
                    <a:pt x="3537" y="1689"/>
                  </a:cubicBezTo>
                  <a:cubicBezTo>
                    <a:pt x="3735" y="1689"/>
                    <a:pt x="3935" y="1671"/>
                    <a:pt x="4137" y="1626"/>
                  </a:cubicBezTo>
                  <a:cubicBezTo>
                    <a:pt x="3603" y="1193"/>
                    <a:pt x="3036" y="759"/>
                    <a:pt x="2469" y="292"/>
                  </a:cubicBezTo>
                  <a:cubicBezTo>
                    <a:pt x="2301" y="172"/>
                    <a:pt x="2133" y="0"/>
                    <a:pt x="1928" y="0"/>
                  </a:cubicBezTo>
                  <a:close/>
                </a:path>
              </a:pathLst>
            </a:custGeom>
            <a:solidFill>
              <a:srgbClr val="CDB0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5"/>
            <p:cNvSpPr/>
            <p:nvPr/>
          </p:nvSpPr>
          <p:spPr>
            <a:xfrm>
              <a:off x="4913500" y="2945400"/>
              <a:ext cx="1508600" cy="1140000"/>
            </a:xfrm>
            <a:custGeom>
              <a:avLst/>
              <a:gdLst/>
              <a:ahLst/>
              <a:cxnLst/>
              <a:rect l="l" t="t" r="r" b="b"/>
              <a:pathLst>
                <a:path w="60344" h="45600" extrusionOk="0">
                  <a:moveTo>
                    <a:pt x="16179" y="1"/>
                  </a:moveTo>
                  <a:lnTo>
                    <a:pt x="16179" y="1"/>
                  </a:lnTo>
                  <a:cubicBezTo>
                    <a:pt x="28855" y="10208"/>
                    <a:pt x="45033" y="17747"/>
                    <a:pt x="55107" y="36527"/>
                  </a:cubicBezTo>
                  <a:cubicBezTo>
                    <a:pt x="48135" y="27454"/>
                    <a:pt x="18581" y="24885"/>
                    <a:pt x="1" y="24285"/>
                  </a:cubicBezTo>
                  <a:lnTo>
                    <a:pt x="1" y="24285"/>
                  </a:lnTo>
                  <a:cubicBezTo>
                    <a:pt x="9574" y="26786"/>
                    <a:pt x="47034" y="24518"/>
                    <a:pt x="55507" y="38928"/>
                  </a:cubicBezTo>
                  <a:cubicBezTo>
                    <a:pt x="57141" y="40897"/>
                    <a:pt x="56908" y="44366"/>
                    <a:pt x="57909" y="45600"/>
                  </a:cubicBezTo>
                  <a:cubicBezTo>
                    <a:pt x="60344" y="30589"/>
                    <a:pt x="31223" y="8307"/>
                    <a:pt x="16179" y="1"/>
                  </a:cubicBezTo>
                  <a:close/>
                </a:path>
              </a:pathLst>
            </a:custGeom>
            <a:solidFill>
              <a:srgbClr val="AD96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5"/>
            <p:cNvSpPr/>
            <p:nvPr/>
          </p:nvSpPr>
          <p:spPr>
            <a:xfrm>
              <a:off x="5538200" y="2705250"/>
              <a:ext cx="1562725" cy="1385775"/>
            </a:xfrm>
            <a:custGeom>
              <a:avLst/>
              <a:gdLst/>
              <a:ahLst/>
              <a:cxnLst/>
              <a:rect l="l" t="t" r="r" b="b"/>
              <a:pathLst>
                <a:path w="62509" h="55431" extrusionOk="0">
                  <a:moveTo>
                    <a:pt x="318" y="0"/>
                  </a:moveTo>
                  <a:cubicBezTo>
                    <a:pt x="0" y="0"/>
                    <a:pt x="1205" y="1412"/>
                    <a:pt x="1665" y="1668"/>
                  </a:cubicBezTo>
                  <a:cubicBezTo>
                    <a:pt x="10872" y="11675"/>
                    <a:pt x="35956" y="32990"/>
                    <a:pt x="34055" y="53605"/>
                  </a:cubicBezTo>
                  <a:cubicBezTo>
                    <a:pt x="33758" y="54868"/>
                    <a:pt x="33754" y="55430"/>
                    <a:pt x="34017" y="55430"/>
                  </a:cubicBezTo>
                  <a:cubicBezTo>
                    <a:pt x="35614" y="55430"/>
                    <a:pt x="47069" y="34640"/>
                    <a:pt x="62508" y="23984"/>
                  </a:cubicBezTo>
                  <a:lnTo>
                    <a:pt x="62508" y="23984"/>
                  </a:lnTo>
                  <a:cubicBezTo>
                    <a:pt x="53335" y="29688"/>
                    <a:pt x="46230" y="38461"/>
                    <a:pt x="39725" y="46767"/>
                  </a:cubicBezTo>
                  <a:cubicBezTo>
                    <a:pt x="38303" y="47352"/>
                    <a:pt x="35434" y="53000"/>
                    <a:pt x="34923" y="53000"/>
                  </a:cubicBezTo>
                  <a:cubicBezTo>
                    <a:pt x="34823" y="53000"/>
                    <a:pt x="34813" y="52784"/>
                    <a:pt x="34922" y="52270"/>
                  </a:cubicBezTo>
                  <a:cubicBezTo>
                    <a:pt x="36523" y="36159"/>
                    <a:pt x="17810" y="16612"/>
                    <a:pt x="1098" y="467"/>
                  </a:cubicBezTo>
                  <a:cubicBezTo>
                    <a:pt x="654" y="132"/>
                    <a:pt x="415" y="0"/>
                    <a:pt x="318" y="0"/>
                  </a:cubicBezTo>
                  <a:close/>
                </a:path>
              </a:pathLst>
            </a:custGeom>
            <a:solidFill>
              <a:srgbClr val="9280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9157355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tion of '27 by Slidesgo">
  <a:themeElements>
    <a:clrScheme name="Simple Light">
      <a:dk1>
        <a:srgbClr val="000000"/>
      </a:dk1>
      <a:lt1>
        <a:srgbClr val="FFFFFF"/>
      </a:lt1>
      <a:dk2>
        <a:srgbClr val="7F694C"/>
      </a:dk2>
      <a:lt2>
        <a:srgbClr val="E0DAC8"/>
      </a:lt2>
      <a:accent1>
        <a:srgbClr val="E7D8AC"/>
      </a:accent1>
      <a:accent2>
        <a:srgbClr val="BEB296"/>
      </a:accent2>
      <a:accent3>
        <a:srgbClr val="8A7C5C"/>
      </a:accent3>
      <a:accent4>
        <a:srgbClr val="BB9245"/>
      </a:accent4>
      <a:accent5>
        <a:srgbClr val="D8D0B7"/>
      </a:accent5>
      <a:accent6>
        <a:srgbClr val="FFF1C6"/>
      </a:accent6>
      <a:hlink>
        <a:srgbClr val="7F69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396</Words>
  <Application>Microsoft Office PowerPoint</Application>
  <PresentationFormat>On-screen Show (16:9)</PresentationFormat>
  <Paragraphs>79</Paragraphs>
  <Slides>39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Abel</vt:lpstr>
      <vt:lpstr>Arial</vt:lpstr>
      <vt:lpstr>Libre Baskerville</vt:lpstr>
      <vt:lpstr>Roboto</vt:lpstr>
      <vt:lpstr>Roboto Condensed Light</vt:lpstr>
      <vt:lpstr>Times New Roman</vt:lpstr>
      <vt:lpstr>Wingdings</vt:lpstr>
      <vt:lpstr>Generation of '27 by Slidesgo</vt:lpstr>
      <vt:lpstr>QUẢN LÝ WEB BÁN SÁCH</vt:lpstr>
      <vt:lpstr>Nguyễn Ngọc Sơn</vt:lpstr>
      <vt:lpstr>Giới Thiệu Đề Tài</vt:lpstr>
      <vt:lpstr>Giới Thiệu Đề Tài</vt:lpstr>
      <vt:lpstr>Giới Thiệu Đề Tài</vt:lpstr>
      <vt:lpstr>Lợi Ích Của Website</vt:lpstr>
      <vt:lpstr>Các Thư Mục Cần Sử Của Website</vt:lpstr>
      <vt:lpstr>DIAGRAMS</vt:lpstr>
      <vt:lpstr>Giao Diện Đăng Ký</vt:lpstr>
      <vt:lpstr>Giao Diện Đăng Ký</vt:lpstr>
      <vt:lpstr>Giao Diện Đăng Nhập</vt:lpstr>
      <vt:lpstr>Giao Diện Đăng Nhập</vt:lpstr>
      <vt:lpstr>Cơ Sở Dữ Liệu</vt:lpstr>
      <vt:lpstr>PowerPoint Presentation</vt:lpstr>
      <vt:lpstr>Cơ Sở Dữ Liệu</vt:lpstr>
      <vt:lpstr>Cơ Sở Dữ Liệu</vt:lpstr>
      <vt:lpstr>Cơ Sở Dữ Liệu</vt:lpstr>
      <vt:lpstr>Cơ Sở Dữ Liệu</vt:lpstr>
      <vt:lpstr>Cơ Sở Dữ Liệu</vt:lpstr>
      <vt:lpstr>Cơ Sở Dữ Liệu</vt:lpstr>
      <vt:lpstr>Cơ Sở Dữ Liệu</vt:lpstr>
      <vt:lpstr>Cơ Sở Dữ Liệu</vt:lpstr>
      <vt:lpstr>Cơ Sở Dữ Liệu</vt:lpstr>
      <vt:lpstr>Giao Diện Trang Web</vt:lpstr>
      <vt:lpstr>Trang Chủ</vt:lpstr>
      <vt:lpstr>PowerPoint Presentation</vt:lpstr>
      <vt:lpstr>Liên Hệ</vt:lpstr>
      <vt:lpstr>Tìm Kiếm</vt:lpstr>
      <vt:lpstr>Thông Tin Khách Hàng</vt:lpstr>
      <vt:lpstr>Giỏ Hàng</vt:lpstr>
      <vt:lpstr>Thanh Toán</vt:lpstr>
      <vt:lpstr>Xem Đơn Hàng</vt:lpstr>
      <vt:lpstr>Đăng Nhập Admin</vt:lpstr>
      <vt:lpstr>Quản Lý Sách</vt:lpstr>
      <vt:lpstr>Chi Tiết Sách</vt:lpstr>
      <vt:lpstr>Thêm Sách</vt:lpstr>
      <vt:lpstr>Quản Lý Phản Hồi</vt:lpstr>
      <vt:lpstr>Danh Sách Người Dùng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WEB BÁN SÁCH</dc:title>
  <cp:lastModifiedBy>Admin</cp:lastModifiedBy>
  <cp:revision>35</cp:revision>
  <dcterms:modified xsi:type="dcterms:W3CDTF">2021-11-21T09:01:29Z</dcterms:modified>
</cp:coreProperties>
</file>